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6305" autoAdjust="0"/>
  </p:normalViewPr>
  <p:slideViewPr>
    <p:cSldViewPr>
      <p:cViewPr varScale="1">
        <p:scale>
          <a:sx n="112" d="100"/>
          <a:sy n="112" d="100"/>
        </p:scale>
        <p:origin x="8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2014-03-31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 smtClean="0"/>
              <a:t>MMM2013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3/31/2014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 smtClean="0"/>
              <a:t>SHECHTMAN </a:t>
            </a:r>
            <a:br>
              <a:rPr lang="en-US" dirty="0" smtClean="0"/>
            </a:br>
            <a:r>
              <a:rPr lang="en-US" dirty="0" smtClean="0"/>
              <a:t>International Symposium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Name:</a:t>
            </a:r>
          </a:p>
          <a:p>
            <a:r>
              <a:rPr lang="en-US" dirty="0" smtClean="0"/>
              <a:t>Affiliation:</a:t>
            </a:r>
          </a:p>
          <a:p>
            <a:r>
              <a:rPr lang="en-US" dirty="0" smtClean="0"/>
              <a:t>Subject: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 smtClean="0"/>
              <a:t>Click to edit</a:t>
            </a:r>
            <a:endParaRPr lang="en-US" kern="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 smtClean="0"/>
              <a:t>2014 SUSTAINABLE INDUSTRIAL PROCESSING SUMMIT AND EXHIBITION</a:t>
            </a:r>
            <a:br>
              <a:rPr lang="en-CA" dirty="0" smtClean="0"/>
            </a:br>
            <a:r>
              <a:rPr lang="en-CA" dirty="0" smtClean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187624" y="6150149"/>
            <a:ext cx="662473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smtClean="0">
                <a:effectLst/>
              </a:rPr>
              <a:t>2014 SUSTAINABLE INDUSTRIAL PROCESSING SUMMIT AND EXHIBITION</a:t>
            </a:r>
            <a:br>
              <a:rPr lang="en-CA" smtClean="0">
                <a:effectLst/>
              </a:rPr>
            </a:br>
            <a:r>
              <a:rPr lang="en-CA" smtClean="0">
                <a:effectLst/>
              </a:rPr>
              <a:t>SHECHTMAN INTERNATIONAL SYMPOSIUM 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smtClean="0"/>
              <a:t>Click to add subtitle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smtClean="0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25</TotalTime>
  <Words>16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claude tetom</cp:lastModifiedBy>
  <cp:revision>4</cp:revision>
  <dcterms:created xsi:type="dcterms:W3CDTF">2014-03-31T15:29:43Z</dcterms:created>
  <dcterms:modified xsi:type="dcterms:W3CDTF">2014-03-31T15:57:42Z</dcterms:modified>
</cp:coreProperties>
</file>