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61" r:id="rId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6305" autoAdjust="0"/>
  </p:normalViewPr>
  <p:slideViewPr>
    <p:cSldViewPr>
      <p:cViewPr varScale="1">
        <p:scale>
          <a:sx n="74" d="100"/>
          <a:sy n="74" d="100"/>
        </p:scale>
        <p:origin x="954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4" d="100"/>
          <a:sy n="84" d="100"/>
        </p:scale>
        <p:origin x="3150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CE47C2-050B-4673-86D4-AD196EAFF504}" type="datetimeFigureOut">
              <a:rPr lang="en-CA" smtClean="0"/>
              <a:t>2016-03-15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6DA9DE-0183-4D05-AB23-D3D62C3DD6D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125883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CA" dirty="0" smtClean="0"/>
              <a:t>MMM2013</a:t>
            </a:r>
            <a:endParaRPr lang="en-CA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5FAAC9-DB0D-4BFC-A075-3140AFCE2692}" type="datetimeFigureOut">
              <a:rPr lang="en-US" smtClean="0"/>
              <a:pPr/>
              <a:t>3/15/2016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7B062A-15BA-4231-8E80-FAE88B8CD9B6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960076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7B062A-15BA-4231-8E80-FAE88B8CD9B6}" type="slidenum">
              <a:rPr lang="en-CA" smtClean="0"/>
              <a:pPr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364142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4"/>
          <p:cNvSpPr>
            <a:spLocks/>
          </p:cNvSpPr>
          <p:nvPr/>
        </p:nvSpPr>
        <p:spPr bwMode="auto">
          <a:xfrm>
            <a:off x="285750" y="2803525"/>
            <a:ext cx="1588" cy="3035300"/>
          </a:xfrm>
          <a:custGeom>
            <a:avLst/>
            <a:gdLst>
              <a:gd name="T0" fmla="*/ 0 h 1912"/>
              <a:gd name="T1" fmla="*/ 6 h 1912"/>
              <a:gd name="T2" fmla="*/ 6 h 1912"/>
              <a:gd name="T3" fmla="*/ 60 h 1912"/>
              <a:gd name="T4" fmla="*/ 1912 h 1912"/>
              <a:gd name="T5" fmla="*/ 1912 h 1912"/>
              <a:gd name="T6" fmla="*/ 0 h 1912"/>
              <a:gd name="T7" fmla="*/ 0 h 1912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  <a:cxn ang="0">
                <a:pos x="0" y="T3"/>
              </a:cxn>
              <a:cxn ang="0">
                <a:pos x="0" y="T4"/>
              </a:cxn>
              <a:cxn ang="0">
                <a:pos x="0" y="T5"/>
              </a:cxn>
              <a:cxn ang="0">
                <a:pos x="0" y="T6"/>
              </a:cxn>
              <a:cxn ang="0">
                <a:pos x="0" y="T7"/>
              </a:cxn>
            </a:cxnLst>
            <a:rect l="0" t="0" r="r" b="b"/>
            <a:pathLst>
              <a:path h="1912">
                <a:moveTo>
                  <a:pt x="0" y="0"/>
                </a:moveTo>
                <a:lnTo>
                  <a:pt x="0" y="6"/>
                </a:lnTo>
                <a:lnTo>
                  <a:pt x="0" y="6"/>
                </a:lnTo>
                <a:lnTo>
                  <a:pt x="0" y="60"/>
                </a:lnTo>
                <a:lnTo>
                  <a:pt x="0" y="1912"/>
                </a:lnTo>
                <a:lnTo>
                  <a:pt x="0" y="1912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6BBA27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CA"/>
          </a:p>
        </p:txBody>
      </p:sp>
      <p:sp>
        <p:nvSpPr>
          <p:cNvPr id="82946" name="Rectangle 2"/>
          <p:cNvSpPr>
            <a:spLocks noGrp="1" noChangeArrowheads="1"/>
          </p:cNvSpPr>
          <p:nvPr>
            <p:ph type="ctrTitle" sz="quarter" hasCustomPrompt="1"/>
          </p:nvPr>
        </p:nvSpPr>
        <p:spPr>
          <a:xfrm>
            <a:off x="827584" y="1370773"/>
            <a:ext cx="7772400" cy="1431925"/>
          </a:xfrm>
          <a:prstGeom prst="rect">
            <a:avLst/>
          </a:prstGeom>
        </p:spPr>
        <p:txBody>
          <a:bodyPr anchor="b" anchorCtr="1"/>
          <a:lstStyle>
            <a:lvl1pPr algn="ctr">
              <a:defRPr/>
            </a:lvl1pPr>
          </a:lstStyle>
          <a:p>
            <a:r>
              <a:rPr lang="en-US" dirty="0" smtClean="0"/>
              <a:t>SHECHTMAN </a:t>
            </a:r>
            <a:br>
              <a:rPr lang="en-US" dirty="0" smtClean="0"/>
            </a:br>
            <a:r>
              <a:rPr lang="en-US" dirty="0" smtClean="0"/>
              <a:t>International Symposium</a:t>
            </a:r>
            <a:endParaRPr lang="en-US" dirty="0"/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subTitle" sz="quarter" idx="1" hasCustomPrompt="1"/>
          </p:nvPr>
        </p:nvSpPr>
        <p:spPr>
          <a:xfrm>
            <a:off x="827584" y="3587857"/>
            <a:ext cx="7772400" cy="1872208"/>
          </a:xfrm>
        </p:spPr>
        <p:txBody>
          <a:bodyPr/>
          <a:lstStyle>
            <a:lvl1pPr marL="0" indent="0" algn="l">
              <a:buFontTx/>
              <a:buNone/>
              <a:defRPr/>
            </a:lvl1pPr>
          </a:lstStyle>
          <a:p>
            <a:r>
              <a:rPr lang="en-US" dirty="0" smtClean="0"/>
              <a:t>Name:</a:t>
            </a:r>
          </a:p>
          <a:p>
            <a:r>
              <a:rPr lang="en-US" dirty="0" smtClean="0"/>
              <a:t>Affiliation:</a:t>
            </a:r>
          </a:p>
          <a:p>
            <a:r>
              <a:rPr lang="en-US" dirty="0" smtClean="0"/>
              <a:t>Subject: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2195736" y="6245225"/>
            <a:ext cx="6491064" cy="476250"/>
          </a:xfrm>
        </p:spPr>
        <p:txBody>
          <a:bodyPr/>
          <a:lstStyle>
            <a:lvl1pPr>
              <a:defRPr smtClean="0"/>
            </a:lvl1pPr>
          </a:lstStyle>
          <a:p>
            <a:endParaRPr lang="en-CA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553200" y="6245225"/>
            <a:ext cx="611088" cy="47625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2F023E4F-ED50-48F7-99BA-2D57DD9C6378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quarter" idx="12"/>
          </p:nvPr>
        </p:nvSpPr>
        <p:spPr>
          <a:xfrm>
            <a:off x="842781" y="6245224"/>
            <a:ext cx="1237004" cy="476251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endParaRPr lang="en-CA" dirty="0"/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57201" y="6245225"/>
            <a:ext cx="8229599" cy="476250"/>
          </a:xfrm>
          <a:ln/>
        </p:spPr>
        <p:txBody>
          <a:bodyPr/>
          <a:lstStyle>
            <a:lvl1pPr>
              <a:defRPr/>
            </a:lvl1pPr>
          </a:lstStyle>
          <a:p>
            <a:endParaRPr lang="en-CA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611088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2F023E4F-ED50-48F7-99BA-2D57DD9C6378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9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457201" y="1844824"/>
            <a:ext cx="8221050" cy="4176464"/>
          </a:xfrm>
        </p:spPr>
        <p:txBody>
          <a:bodyPr/>
          <a:lstStyle>
            <a:lvl1pPr marL="0" indent="0" algn="l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442310" y="980728"/>
            <a:ext cx="8235941" cy="7625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/>
            </a:lvl1pPr>
          </a:lstStyle>
          <a:p>
            <a:r>
              <a:rPr lang="en-US" dirty="0" smtClean="0"/>
              <a:t>Click to edit title</a:t>
            </a:r>
            <a:endParaRPr lang="en-CA" dirty="0"/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57201" y="6245225"/>
            <a:ext cx="8229599" cy="476250"/>
          </a:xfrm>
          <a:ln/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611088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2F023E4F-ED50-48F7-99BA-2D57DD9C6378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9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457201" y="1844824"/>
            <a:ext cx="8221050" cy="4176464"/>
          </a:xfrm>
        </p:spPr>
        <p:txBody>
          <a:bodyPr/>
          <a:lstStyle>
            <a:lvl1pPr marL="0" indent="0" algn="l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442310" y="980728"/>
            <a:ext cx="8235941" cy="7625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/>
            </a:lvl1pPr>
          </a:lstStyle>
          <a:p>
            <a:r>
              <a:rPr lang="en-US" dirty="0" smtClean="0"/>
              <a:t>Click to edit title</a:t>
            </a:r>
            <a:endParaRPr lang="en-CA" dirty="0"/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57201" y="6245225"/>
            <a:ext cx="8229599" cy="476250"/>
          </a:xfrm>
          <a:ln/>
        </p:spPr>
        <p:txBody>
          <a:bodyPr/>
          <a:lstStyle>
            <a:lvl1pPr>
              <a:defRPr/>
            </a:lvl1pPr>
          </a:lstStyle>
          <a:p>
            <a:endParaRPr lang="en-CA" dirty="0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611088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2F023E4F-ED50-48F7-99BA-2D57DD9C6378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10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457201" y="1844824"/>
            <a:ext cx="4186807" cy="4176464"/>
          </a:xfrm>
        </p:spPr>
        <p:txBody>
          <a:bodyPr/>
          <a:lstStyle>
            <a:lvl1pPr marL="0" indent="0" algn="l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1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442310" y="980728"/>
            <a:ext cx="8235941" cy="7625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/>
            </a:lvl1pPr>
          </a:lstStyle>
          <a:p>
            <a:r>
              <a:rPr lang="en-US" dirty="0" smtClean="0"/>
              <a:t>Click to edit title</a:t>
            </a:r>
            <a:endParaRPr lang="en-CA" dirty="0"/>
          </a:p>
        </p:txBody>
      </p:sp>
      <p:sp>
        <p:nvSpPr>
          <p:cNvPr id="12" name="Rectangle 3"/>
          <p:cNvSpPr txBox="1">
            <a:spLocks noChangeArrowheads="1"/>
          </p:cNvSpPr>
          <p:nvPr userDrawn="1"/>
        </p:nvSpPr>
        <p:spPr bwMode="auto">
          <a:xfrm>
            <a:off x="5355540" y="1844824"/>
            <a:ext cx="3322711" cy="41764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20000"/>
              <a:buFontTx/>
              <a:buNone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Tahoma" pitchFamily="34" charset="0"/>
              <a:buChar char="–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20000"/>
              <a:buChar char="•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Tahoma" pitchFamily="34" charset="0"/>
              <a:buChar char="–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r>
              <a:rPr lang="en-US" kern="0" dirty="0" smtClean="0"/>
              <a:t>Click to edit</a:t>
            </a:r>
            <a:endParaRPr lang="en-US" kern="0" dirty="0"/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57201" y="6245225"/>
            <a:ext cx="8229599" cy="476250"/>
          </a:xfrm>
          <a:ln/>
        </p:spPr>
        <p:txBody>
          <a:bodyPr/>
          <a:lstStyle>
            <a:lvl1pPr>
              <a:defRPr/>
            </a:lvl1pPr>
          </a:lstStyle>
          <a:p>
            <a:endParaRPr lang="en-CA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611088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2F023E4F-ED50-48F7-99BA-2D57DD9C6378}" type="slidenum">
              <a:rPr lang="en-CA" smtClean="0"/>
              <a:pPr/>
              <a:t>‹#›</a:t>
            </a:fld>
            <a:endParaRPr lang="en-CA" dirty="0"/>
          </a:p>
        </p:txBody>
      </p:sp>
      <p:sp>
        <p:nvSpPr>
          <p:cNvPr id="9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457201" y="1844824"/>
            <a:ext cx="8221050" cy="4176464"/>
          </a:xfrm>
        </p:spPr>
        <p:txBody>
          <a:bodyPr/>
          <a:lstStyle>
            <a:lvl1pPr marL="0" indent="0" algn="l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442310" y="980728"/>
            <a:ext cx="8235941" cy="7625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/>
            </a:lvl1pPr>
          </a:lstStyle>
          <a:p>
            <a:r>
              <a:rPr lang="en-US" dirty="0" smtClean="0"/>
              <a:t>Click to edit title</a:t>
            </a:r>
            <a:endParaRPr lang="en-CA" dirty="0"/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57201" y="6245225"/>
            <a:ext cx="8229599" cy="476250"/>
          </a:xfrm>
          <a:ln/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611088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2F023E4F-ED50-48F7-99BA-2D57DD9C6378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10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457201" y="1844824"/>
            <a:ext cx="8221050" cy="4176464"/>
          </a:xfrm>
        </p:spPr>
        <p:txBody>
          <a:bodyPr/>
          <a:lstStyle>
            <a:lvl1pPr marL="0" indent="0" algn="l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1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442310" y="980728"/>
            <a:ext cx="8235941" cy="7625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/>
            </a:lvl1pPr>
          </a:lstStyle>
          <a:p>
            <a:r>
              <a:rPr lang="en-US" dirty="0" smtClean="0"/>
              <a:t>Click to edit title</a:t>
            </a:r>
            <a:endParaRPr lang="en-CA" dirty="0"/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39552" y="6245225"/>
            <a:ext cx="8147248" cy="476250"/>
          </a:xfrm>
          <a:ln/>
        </p:spPr>
        <p:txBody>
          <a:bodyPr/>
          <a:lstStyle>
            <a:lvl1pPr>
              <a:defRPr/>
            </a:lvl1pPr>
          </a:lstStyle>
          <a:p>
            <a:endParaRPr lang="en-CA" dirty="0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611088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2F023E4F-ED50-48F7-99BA-2D57DD9C6378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11" name="Rectangle 3"/>
          <p:cNvSpPr>
            <a:spLocks noGrp="1" noChangeArrowheads="1"/>
          </p:cNvSpPr>
          <p:nvPr>
            <p:ph type="subTitle" sz="quarter" idx="1" hasCustomPrompt="1"/>
          </p:nvPr>
        </p:nvSpPr>
        <p:spPr>
          <a:xfrm>
            <a:off x="457201" y="1844824"/>
            <a:ext cx="8221050" cy="4176464"/>
          </a:xfrm>
        </p:spPr>
        <p:txBody>
          <a:bodyPr/>
          <a:lstStyle>
            <a:lvl1pPr marL="0" indent="0" algn="l">
              <a:buFontTx/>
              <a:buNone/>
              <a:defRPr/>
            </a:lvl1pPr>
          </a:lstStyle>
          <a:p>
            <a:r>
              <a:rPr lang="en-US" dirty="0" smtClean="0"/>
              <a:t>Click to add subtitle</a:t>
            </a:r>
            <a:endParaRPr lang="en-US" dirty="0"/>
          </a:p>
        </p:txBody>
      </p:sp>
      <p:sp>
        <p:nvSpPr>
          <p:cNvPr id="12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442310" y="980728"/>
            <a:ext cx="8235941" cy="7625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/>
            </a:lvl1pPr>
          </a:lstStyle>
          <a:p>
            <a:r>
              <a:rPr lang="en-US" dirty="0" smtClean="0"/>
              <a:t>Click to add title</a:t>
            </a:r>
            <a:endParaRPr lang="en-CA" dirty="0"/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57201" y="6245225"/>
            <a:ext cx="8229599" cy="476250"/>
          </a:xfrm>
          <a:ln/>
        </p:spPr>
        <p:txBody>
          <a:bodyPr/>
          <a:lstStyle>
            <a:lvl1pPr>
              <a:defRPr/>
            </a:lvl1pPr>
          </a:lstStyle>
          <a:p>
            <a:endParaRPr lang="en-CA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611088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2F023E4F-ED50-48F7-99BA-2D57DD9C6378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457201" y="1844824"/>
            <a:ext cx="8221050" cy="4176464"/>
          </a:xfrm>
        </p:spPr>
        <p:txBody>
          <a:bodyPr/>
          <a:lstStyle>
            <a:lvl1pPr marL="0" indent="0" algn="l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3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442310" y="980728"/>
            <a:ext cx="8235941" cy="7625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/>
            </a:lvl1pPr>
          </a:lstStyle>
          <a:p>
            <a:r>
              <a:rPr lang="en-US" dirty="0" smtClean="0"/>
              <a:t>Click to edit title</a:t>
            </a:r>
            <a:endParaRPr lang="en-CA" dirty="0"/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57201" y="6245225"/>
            <a:ext cx="8229599" cy="476250"/>
          </a:xfrm>
          <a:ln/>
        </p:spPr>
        <p:txBody>
          <a:bodyPr/>
          <a:lstStyle>
            <a:lvl1pPr>
              <a:defRPr/>
            </a:lvl1pPr>
          </a:lstStyle>
          <a:p>
            <a:endParaRPr lang="en-CA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611088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2F023E4F-ED50-48F7-99BA-2D57DD9C6378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457201" y="1844824"/>
            <a:ext cx="8221050" cy="4176464"/>
          </a:xfrm>
        </p:spPr>
        <p:txBody>
          <a:bodyPr/>
          <a:lstStyle>
            <a:lvl1pPr marL="0" indent="0" algn="l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9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442310" y="980728"/>
            <a:ext cx="8235941" cy="7625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/>
            </a:lvl1pPr>
          </a:lstStyle>
          <a:p>
            <a:r>
              <a:rPr lang="en-US" dirty="0" smtClean="0"/>
              <a:t>Click to edit title</a:t>
            </a:r>
            <a:endParaRPr lang="en-CA" dirty="0"/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42310" y="6259702"/>
            <a:ext cx="7596418" cy="476250"/>
          </a:xfrm>
          <a:ln/>
        </p:spPr>
        <p:txBody>
          <a:bodyPr/>
          <a:lstStyle>
            <a:lvl1pPr>
              <a:defRPr/>
            </a:lvl1pPr>
          </a:lstStyle>
          <a:p>
            <a:endParaRPr lang="en-CA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611088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2F023E4F-ED50-48F7-99BA-2D57DD9C6378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457201" y="1844824"/>
            <a:ext cx="8221050" cy="4176464"/>
          </a:xfrm>
        </p:spPr>
        <p:txBody>
          <a:bodyPr/>
          <a:lstStyle>
            <a:lvl1pPr marL="0" indent="0" algn="l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442310" y="980728"/>
            <a:ext cx="8235941" cy="7625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/>
            </a:lvl1pPr>
          </a:lstStyle>
          <a:p>
            <a:r>
              <a:rPr lang="en-US" dirty="0" smtClean="0"/>
              <a:t>Click to edit title</a:t>
            </a:r>
            <a:endParaRPr lang="en-CA" dirty="0"/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57201" y="6245225"/>
            <a:ext cx="8229599" cy="476250"/>
          </a:xfrm>
          <a:ln/>
        </p:spPr>
        <p:txBody>
          <a:bodyPr/>
          <a:lstStyle>
            <a:lvl1pPr>
              <a:defRPr/>
            </a:lvl1pPr>
          </a:lstStyle>
          <a:p>
            <a:endParaRPr lang="en-CA" dirty="0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611088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2F023E4F-ED50-48F7-99BA-2D57DD9C6378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10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457201" y="1844824"/>
            <a:ext cx="8221050" cy="4176464"/>
          </a:xfrm>
        </p:spPr>
        <p:txBody>
          <a:bodyPr/>
          <a:lstStyle>
            <a:lvl1pPr marL="0" indent="0" algn="l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1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442310" y="980728"/>
            <a:ext cx="8235941" cy="7625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/>
            </a:lvl1pPr>
          </a:lstStyle>
          <a:p>
            <a:r>
              <a:rPr lang="en-US" dirty="0" smtClean="0"/>
              <a:t>Click to add title</a:t>
            </a:r>
            <a:endParaRPr lang="en-CA" dirty="0"/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57201" y="6245225"/>
            <a:ext cx="8229599" cy="476250"/>
          </a:xfrm>
          <a:ln/>
        </p:spPr>
        <p:txBody>
          <a:bodyPr/>
          <a:lstStyle>
            <a:lvl1pPr>
              <a:defRPr/>
            </a:lvl1pPr>
          </a:lstStyle>
          <a:p>
            <a:endParaRPr lang="en-CA" dirty="0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611088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2F023E4F-ED50-48F7-99BA-2D57DD9C6378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9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457201" y="1844824"/>
            <a:ext cx="8221050" cy="4176464"/>
          </a:xfrm>
        </p:spPr>
        <p:txBody>
          <a:bodyPr/>
          <a:lstStyle>
            <a:lvl1pPr marL="0" indent="0" algn="l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442310" y="980728"/>
            <a:ext cx="8235941" cy="7625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/>
            </a:lvl1pPr>
          </a:lstStyle>
          <a:p>
            <a:r>
              <a:rPr lang="en-US" dirty="0" smtClean="0"/>
              <a:t>Click to edit title</a:t>
            </a:r>
            <a:endParaRPr lang="en-CA" dirty="0"/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4" cstate="print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050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8192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50859" y="6245225"/>
            <a:ext cx="8235941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lang="en-CA" sz="1200" b="1" smtClean="0">
                <a:solidFill>
                  <a:schemeClr val="accent3">
                    <a:lumMod val="40000"/>
                    <a:lumOff val="60000"/>
                  </a:schemeClr>
                </a:solidFill>
                <a:effectLst/>
              </a:defRPr>
            </a:lvl1pPr>
          </a:lstStyle>
          <a:p>
            <a:r>
              <a:rPr lang="en-CA" dirty="0" smtClean="0"/>
              <a:t>2014 SUSTAINABLE INDUSTRIAL PROCESSING SUMMIT AND EXHIBITION</a:t>
            </a:r>
            <a:br>
              <a:rPr lang="en-CA" dirty="0" smtClean="0"/>
            </a:br>
            <a:r>
              <a:rPr lang="en-CA" dirty="0" smtClean="0"/>
              <a:t>SHECHTMAN INTERNATIONAL SYMPOSIUM </a:t>
            </a:r>
            <a:endParaRPr lang="en-CA" sz="1000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0859" y="928110"/>
            <a:ext cx="8235941" cy="7625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 dirty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ransition>
    <p:pull dir="ru"/>
  </p:transition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Tahoma" pitchFamily="34" charset="0"/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  <a:cs typeface="Arial" panose="020B0604020202020204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  <a:cs typeface="Arial" panose="020B0604020202020204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Tahoma" pitchFamily="34" charset="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  <a:cs typeface="Arial" panose="020B0604020202020204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  <a:cs typeface="Arial" panose="020B0604020202020204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Grp="1" noChangeArrowheads="1"/>
          </p:cNvSpPr>
          <p:nvPr>
            <p:ph type="ftr" sz="quarter" idx="4294967295"/>
          </p:nvPr>
        </p:nvSpPr>
        <p:spPr bwMode="auto">
          <a:xfrm>
            <a:off x="1187624" y="6309319"/>
            <a:ext cx="6624736" cy="3170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r>
              <a:rPr lang="en-CA" dirty="0" smtClean="0">
                <a:effectLst/>
              </a:rPr>
              <a:t>2016 </a:t>
            </a:r>
            <a:r>
              <a:rPr lang="en-CA" dirty="0" smtClean="0">
                <a:effectLst/>
              </a:rPr>
              <a:t>SUSTAINABLE INDUSTRIAL PROCESSING SUMMIT AND EXHIBITION</a:t>
            </a:r>
            <a:endParaRPr lang="en-CA" sz="1000" dirty="0"/>
          </a:p>
        </p:txBody>
      </p:sp>
      <p:sp>
        <p:nvSpPr>
          <p:cNvPr id="11" name="Rectangle 3"/>
          <p:cNvSpPr>
            <a:spLocks noGrp="1" noChangeArrowheads="1"/>
          </p:cNvSpPr>
          <p:nvPr>
            <p:ph type="subTitle" sz="quarter" idx="1" hasCustomPrompt="1"/>
          </p:nvPr>
        </p:nvSpPr>
        <p:spPr>
          <a:xfrm>
            <a:off x="457201" y="1844824"/>
            <a:ext cx="8221050" cy="4176464"/>
          </a:xfrm>
        </p:spPr>
        <p:txBody>
          <a:bodyPr/>
          <a:lstStyle>
            <a:lvl1pPr marL="0" indent="0" algn="l">
              <a:buFontTx/>
              <a:buNone/>
              <a:defRPr/>
            </a:lvl1pPr>
          </a:lstStyle>
          <a:p>
            <a:r>
              <a:rPr lang="en-US" smtClean="0"/>
              <a:t>Click to add subtitle</a:t>
            </a:r>
            <a:endParaRPr lang="en-US" dirty="0"/>
          </a:p>
        </p:txBody>
      </p:sp>
      <p:sp>
        <p:nvSpPr>
          <p:cNvPr id="12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442310" y="980728"/>
            <a:ext cx="8235941" cy="7625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/>
            </a:lvl1pPr>
          </a:lstStyle>
          <a:p>
            <a:r>
              <a:rPr lang="en-US" smtClean="0"/>
              <a:t>Click to add title</a:t>
            </a:r>
            <a:endParaRPr lang="en-CA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aster">
  <a:themeElements>
    <a:clrScheme name="Ocean 1">
      <a:dk1>
        <a:srgbClr val="010199"/>
      </a:dk1>
      <a:lt1>
        <a:srgbClr val="FFFFFF"/>
      </a:lt1>
      <a:dk2>
        <a:srgbClr val="000099"/>
      </a:dk2>
      <a:lt2>
        <a:srgbClr val="FFFFFF"/>
      </a:lt2>
      <a:accent1>
        <a:srgbClr val="33CCCC"/>
      </a:accent1>
      <a:accent2>
        <a:srgbClr val="00C600"/>
      </a:accent2>
      <a:accent3>
        <a:srgbClr val="AAAACA"/>
      </a:accent3>
      <a:accent4>
        <a:srgbClr val="DADADA"/>
      </a:accent4>
      <a:accent5>
        <a:srgbClr val="ADE2E2"/>
      </a:accent5>
      <a:accent6>
        <a:srgbClr val="00B300"/>
      </a:accent6>
      <a:hlink>
        <a:srgbClr val="FFCC00"/>
      </a:hlink>
      <a:folHlink>
        <a:srgbClr val="6699FF"/>
      </a:folHlink>
    </a:clrScheme>
    <a:fontScheme name="Ocean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Ocean 1">
        <a:dk1>
          <a:srgbClr val="010199"/>
        </a:dk1>
        <a:lt1>
          <a:srgbClr val="FFFFFF"/>
        </a:lt1>
        <a:dk2>
          <a:srgbClr val="000099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AAAACA"/>
        </a:accent3>
        <a:accent4>
          <a:srgbClr val="DADADA"/>
        </a:accent4>
        <a:accent5>
          <a:srgbClr val="ADE2E2"/>
        </a:accent5>
        <a:accent6>
          <a:srgbClr val="00B300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2">
        <a:dk1>
          <a:srgbClr val="000066"/>
        </a:dk1>
        <a:lt1>
          <a:srgbClr val="FFFFFF"/>
        </a:lt1>
        <a:dk2>
          <a:srgbClr val="5D93FF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B6C8FF"/>
        </a:accent3>
        <a:accent4>
          <a:srgbClr val="DADADA"/>
        </a:accent4>
        <a:accent5>
          <a:srgbClr val="B8B8FF"/>
        </a:accent5>
        <a:accent6>
          <a:srgbClr val="8A8AE7"/>
        </a:accent6>
        <a:hlink>
          <a:srgbClr val="FF33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3">
        <a:dk1>
          <a:srgbClr val="000000"/>
        </a:dk1>
        <a:lt1>
          <a:srgbClr val="FFFFFF"/>
        </a:lt1>
        <a:dk2>
          <a:srgbClr val="572E88"/>
        </a:dk2>
        <a:lt2>
          <a:srgbClr val="FFFFFF"/>
        </a:lt2>
        <a:accent1>
          <a:srgbClr val="FF6600"/>
        </a:accent1>
        <a:accent2>
          <a:srgbClr val="FFCC00"/>
        </a:accent2>
        <a:accent3>
          <a:srgbClr val="B4ADC3"/>
        </a:accent3>
        <a:accent4>
          <a:srgbClr val="DADADA"/>
        </a:accent4>
        <a:accent5>
          <a:srgbClr val="FFB8AA"/>
        </a:accent5>
        <a:accent6>
          <a:srgbClr val="E7B900"/>
        </a:accent6>
        <a:hlink>
          <a:srgbClr val="33CCCC"/>
        </a:hlink>
        <a:folHlink>
          <a:srgbClr val="36CC6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4">
        <a:dk1>
          <a:srgbClr val="003366"/>
        </a:dk1>
        <a:lt1>
          <a:srgbClr val="FFFFFF"/>
        </a:lt1>
        <a:dk2>
          <a:srgbClr val="666699"/>
        </a:dk2>
        <a:lt2>
          <a:srgbClr val="FFFFFF"/>
        </a:lt2>
        <a:accent1>
          <a:srgbClr val="9966FF"/>
        </a:accent1>
        <a:accent2>
          <a:srgbClr val="00CC66"/>
        </a:accent2>
        <a:accent3>
          <a:srgbClr val="B8B8CA"/>
        </a:accent3>
        <a:accent4>
          <a:srgbClr val="DADADA"/>
        </a:accent4>
        <a:accent5>
          <a:srgbClr val="CAB8FF"/>
        </a:accent5>
        <a:accent6>
          <a:srgbClr val="00B95C"/>
        </a:accent6>
        <a:hlink>
          <a:srgbClr val="65C8FF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5">
        <a:dk1>
          <a:srgbClr val="000000"/>
        </a:dk1>
        <a:lt1>
          <a:srgbClr val="FFFFFF"/>
        </a:lt1>
        <a:dk2>
          <a:srgbClr val="336600"/>
        </a:dk2>
        <a:lt2>
          <a:srgbClr val="FFFFFF"/>
        </a:lt2>
        <a:accent1>
          <a:srgbClr val="B7C533"/>
        </a:accent1>
        <a:accent2>
          <a:srgbClr val="CCCCFF"/>
        </a:accent2>
        <a:accent3>
          <a:srgbClr val="ADB8AA"/>
        </a:accent3>
        <a:accent4>
          <a:srgbClr val="DADADA"/>
        </a:accent4>
        <a:accent5>
          <a:srgbClr val="D8DFAD"/>
        </a:accent5>
        <a:accent6>
          <a:srgbClr val="B9B9E7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6">
        <a:dk1>
          <a:srgbClr val="000000"/>
        </a:dk1>
        <a:lt1>
          <a:srgbClr val="FFFFFF"/>
        </a:lt1>
        <a:dk2>
          <a:srgbClr val="006B80"/>
        </a:dk2>
        <a:lt2>
          <a:srgbClr val="C1CB75"/>
        </a:lt2>
        <a:accent1>
          <a:srgbClr val="6F8406"/>
        </a:accent1>
        <a:accent2>
          <a:srgbClr val="D9E288"/>
        </a:accent2>
        <a:accent3>
          <a:srgbClr val="AABAC0"/>
        </a:accent3>
        <a:accent4>
          <a:srgbClr val="DADADA"/>
        </a:accent4>
        <a:accent5>
          <a:srgbClr val="BBC2AA"/>
        </a:accent5>
        <a:accent6>
          <a:srgbClr val="C4CD7B"/>
        </a:accent6>
        <a:hlink>
          <a:srgbClr val="00CC00"/>
        </a:hlink>
        <a:folHlink>
          <a:srgbClr val="C0FF7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7">
        <a:dk1>
          <a:srgbClr val="5F5F5F"/>
        </a:dk1>
        <a:lt1>
          <a:srgbClr val="FFFFFF"/>
        </a:lt1>
        <a:dk2>
          <a:srgbClr val="FF6600"/>
        </a:dk2>
        <a:lt2>
          <a:srgbClr val="FFFFFF"/>
        </a:lt2>
        <a:accent1>
          <a:srgbClr val="CC6600"/>
        </a:accent1>
        <a:accent2>
          <a:srgbClr val="FF6600"/>
        </a:accent2>
        <a:accent3>
          <a:srgbClr val="FFB8AA"/>
        </a:accent3>
        <a:accent4>
          <a:srgbClr val="DADADA"/>
        </a:accent4>
        <a:accent5>
          <a:srgbClr val="E2B8AA"/>
        </a:accent5>
        <a:accent6>
          <a:srgbClr val="E75C00"/>
        </a:accent6>
        <a:hlink>
          <a:srgbClr val="FFFF99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8">
        <a:dk1>
          <a:srgbClr val="000000"/>
        </a:dk1>
        <a:lt1>
          <a:srgbClr val="FFFFFF"/>
        </a:lt1>
        <a:dk2>
          <a:srgbClr val="FFBA2F"/>
        </a:dk2>
        <a:lt2>
          <a:srgbClr val="A50021"/>
        </a:lt2>
        <a:accent1>
          <a:srgbClr val="FF6600"/>
        </a:accent1>
        <a:accent2>
          <a:srgbClr val="CC6600"/>
        </a:accent2>
        <a:accent3>
          <a:srgbClr val="FFD9AD"/>
        </a:accent3>
        <a:accent4>
          <a:srgbClr val="DADADA"/>
        </a:accent4>
        <a:accent5>
          <a:srgbClr val="FFB8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2" id="{3B8D3E8F-5B80-497A-988A-39C92A7D8C0C}" vid="{65E22AED-4AE9-4F32-99EE-C6B569FE336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MMM2013_Presentation</Template>
  <TotalTime>26</TotalTime>
  <Words>16</Words>
  <Application>Microsoft Office PowerPoint</Application>
  <PresentationFormat>On-screen Show (4:3)</PresentationFormat>
  <Paragraphs>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Tahoma</vt:lpstr>
      <vt:lpstr>Wingdings</vt:lpstr>
      <vt:lpstr>Master</vt:lpstr>
      <vt:lpstr>Click to add title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Click to add title</dc:title>
  <dc:creator>claude tetom</dc:creator>
  <cp:lastModifiedBy>Claude Tetom</cp:lastModifiedBy>
  <cp:revision>6</cp:revision>
  <dcterms:created xsi:type="dcterms:W3CDTF">2014-03-31T15:29:43Z</dcterms:created>
  <dcterms:modified xsi:type="dcterms:W3CDTF">2016-03-15T15:50:10Z</dcterms:modified>
</cp:coreProperties>
</file>