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>
      <p:cViewPr varScale="1">
        <p:scale>
          <a:sx n="97" d="100"/>
          <a:sy n="97" d="100"/>
        </p:scale>
        <p:origin x="9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2022-09-27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9/27/2022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827584" y="6309319"/>
            <a:ext cx="7632848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2022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28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FLOGEN</cp:lastModifiedBy>
  <cp:revision>11</cp:revision>
  <dcterms:created xsi:type="dcterms:W3CDTF">2014-03-31T15:29:43Z</dcterms:created>
  <dcterms:modified xsi:type="dcterms:W3CDTF">2022-09-27T16:14:48Z</dcterms:modified>
</cp:coreProperties>
</file>