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6305" autoAdjust="0"/>
  </p:normalViewPr>
  <p:slideViewPr>
    <p:cSldViewPr>
      <p:cViewPr varScale="1">
        <p:scale>
          <a:sx n="114" d="100"/>
          <a:sy n="114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2023-03-17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3/17/23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2023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27</TotalTime>
  <Words>16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Microsoft Office User</cp:lastModifiedBy>
  <cp:revision>10</cp:revision>
  <dcterms:created xsi:type="dcterms:W3CDTF">2014-03-31T15:29:43Z</dcterms:created>
  <dcterms:modified xsi:type="dcterms:W3CDTF">2023-03-17T20:15:26Z</dcterms:modified>
</cp:coreProperties>
</file>