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6305" autoAdjust="0"/>
  </p:normalViewPr>
  <p:slideViewPr>
    <p:cSldViewPr>
      <p:cViewPr varScale="1">
        <p:scale>
          <a:sx n="114" d="100"/>
          <a:sy n="114" d="100"/>
        </p:scale>
        <p:origin x="14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1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E47C2-050B-4673-86D4-AD196EAFF504}" type="datetimeFigureOut">
              <a:rPr lang="en-CA" smtClean="0"/>
              <a:t>2023-03-17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DA9DE-0183-4D05-AB23-D3D62C3DD6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2588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CA" dirty="0"/>
              <a:t>MMM2013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FAAC9-DB0D-4BFC-A075-3140AFCE2692}" type="datetimeFigureOut">
              <a:rPr lang="en-US" smtClean="0"/>
              <a:pPr/>
              <a:t>3/17/23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B062A-15BA-4231-8E80-FAE88B8CD9B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6007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B062A-15BA-4231-8E80-FAE88B8CD9B6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6414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827584" y="1370773"/>
            <a:ext cx="7772400" cy="1431925"/>
          </a:xfrm>
          <a:prstGeom prst="rect">
            <a:avLst/>
          </a:prstGeo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 dirty="0"/>
              <a:t>SHECHTMAN </a:t>
            </a:r>
            <a:br>
              <a:rPr lang="en-US" dirty="0"/>
            </a:br>
            <a:r>
              <a:rPr lang="en-US" dirty="0"/>
              <a:t>International Symposium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827584" y="3587857"/>
            <a:ext cx="7772400" cy="1872208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dirty="0"/>
              <a:t>Name:</a:t>
            </a:r>
          </a:p>
          <a:p>
            <a:r>
              <a:rPr lang="en-US" dirty="0"/>
              <a:t>Affiliation:</a:t>
            </a:r>
          </a:p>
          <a:p>
            <a:r>
              <a:rPr lang="en-US" dirty="0"/>
              <a:t>Subject: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195736" y="6245225"/>
            <a:ext cx="6491064" cy="476250"/>
          </a:xfrm>
        </p:spPr>
        <p:txBody>
          <a:bodyPr/>
          <a:lstStyle>
            <a:lvl1pPr>
              <a:defRPr smtClean="0"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>
          <a:xfrm>
            <a:off x="842781" y="6245224"/>
            <a:ext cx="1237004" cy="4762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4186807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  <p:sp>
        <p:nvSpPr>
          <p:cNvPr id="12" name="Rectangle 3"/>
          <p:cNvSpPr txBox="1">
            <a:spLocks noChangeArrowheads="1"/>
          </p:cNvSpPr>
          <p:nvPr userDrawn="1"/>
        </p:nvSpPr>
        <p:spPr bwMode="auto">
          <a:xfrm>
            <a:off x="5355540" y="1844824"/>
            <a:ext cx="3322711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r>
              <a:rPr lang="en-US" kern="0" dirty="0"/>
              <a:t>Click to edit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9552" y="6245225"/>
            <a:ext cx="8147248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add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42310" y="6259702"/>
            <a:ext cx="7596418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add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0859" y="6245225"/>
            <a:ext cx="823594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lang="en-CA" sz="1200" b="1" smtClean="0">
                <a:solidFill>
                  <a:schemeClr val="accent3">
                    <a:lumMod val="40000"/>
                    <a:lumOff val="60000"/>
                  </a:schemeClr>
                </a:solidFill>
                <a:effectLst/>
              </a:defRPr>
            </a:lvl1pPr>
          </a:lstStyle>
          <a:p>
            <a:r>
              <a:rPr lang="en-CA" dirty="0"/>
              <a:t>2014 SUSTAINABLE INDUSTRIAL PROCESSING SUMMIT AND EXHIBITION</a:t>
            </a:r>
            <a:br>
              <a:rPr lang="en-CA" dirty="0"/>
            </a:br>
            <a:r>
              <a:rPr lang="en-CA" dirty="0"/>
              <a:t>SHECHTMAN INTERNATIONAL SYMPOSIUM </a:t>
            </a:r>
            <a:endParaRPr lang="en-CA" sz="10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0859" y="928110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pull dir="ru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187624" y="6309319"/>
            <a:ext cx="6624736" cy="317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r>
              <a:rPr lang="en-CA" dirty="0">
                <a:effectLst/>
              </a:rPr>
              <a:t>2023 SUSTAINABLE INDUSTRIAL PROCESSING SUMMIT AND EXHIBITION</a:t>
            </a:r>
            <a:endParaRPr lang="en-CA" sz="1000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/>
              <a:t>Click to add title</a:t>
            </a:r>
            <a:endParaRPr lang="en-C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aster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3B8D3E8F-5B80-497A-988A-39C92A7D8C0C}" vid="{65E22AED-4AE9-4F32-99EE-C6B569FE33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MMM2013_Presentation</Template>
  <TotalTime>27</TotalTime>
  <Words>16</Words>
  <Application>Microsoft Macintosh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Wingdings</vt:lpstr>
      <vt:lpstr>Master</vt:lpstr>
      <vt:lpstr>Click to add title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claude tetom</dc:creator>
  <cp:lastModifiedBy>Microsoft Office User</cp:lastModifiedBy>
  <cp:revision>10</cp:revision>
  <dcterms:created xsi:type="dcterms:W3CDTF">2014-03-31T15:29:43Z</dcterms:created>
  <dcterms:modified xsi:type="dcterms:W3CDTF">2023-03-17T20:15:26Z</dcterms:modified>
</cp:coreProperties>
</file>