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5226" autoAdjust="0"/>
  </p:normalViewPr>
  <p:slideViewPr>
    <p:cSldViewPr>
      <p:cViewPr varScale="1">
        <p:scale>
          <a:sx n="82" d="100"/>
          <a:sy n="82" d="100"/>
        </p:scale>
        <p:origin x="1190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E47C2-050B-4673-86D4-AD196EAFF504}" type="datetimeFigureOut">
              <a:rPr lang="en-CA" smtClean="0"/>
              <a:t>2023-11-15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A9DE-0183-4D05-AB23-D3D62C3DD6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588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/>
              <a:t>MMM2013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AAC9-DB0D-4BFC-A075-3140AFCE2692}" type="datetimeFigureOut">
              <a:rPr lang="en-US" smtClean="0"/>
              <a:pPr/>
              <a:t>11/15/2023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B062A-15BA-4231-8E80-FAE88B8CD9B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0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B062A-15BA-4231-8E80-FAE88B8CD9B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1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 sz="180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103445" y="1370774"/>
            <a:ext cx="10363200" cy="1431925"/>
          </a:xfrm>
          <a:prstGeom prst="rect">
            <a:avLst/>
          </a:prstGeo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dirty="0"/>
              <a:t>SHECHTMAN </a:t>
            </a:r>
            <a:br>
              <a:rPr lang="en-US" dirty="0"/>
            </a:br>
            <a:r>
              <a:rPr lang="en-US" dirty="0"/>
              <a:t>International Symposium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103445" y="3587857"/>
            <a:ext cx="10363200" cy="1872208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Name:</a:t>
            </a:r>
          </a:p>
          <a:p>
            <a:r>
              <a:rPr lang="en-US" dirty="0"/>
              <a:t>Affiliation:</a:t>
            </a:r>
          </a:p>
          <a:p>
            <a:r>
              <a:rPr lang="en-US" dirty="0"/>
              <a:t>Subject: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927648" y="6245225"/>
            <a:ext cx="8654752" cy="476250"/>
          </a:xfr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xfrm>
            <a:off x="1123708" y="6245225"/>
            <a:ext cx="1649339" cy="4762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2" y="6245225"/>
            <a:ext cx="109727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2" y="6245225"/>
            <a:ext cx="109727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2" y="6245225"/>
            <a:ext cx="109727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2" y="1844824"/>
            <a:ext cx="5582409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 bwMode="auto">
          <a:xfrm>
            <a:off x="7140721" y="1844824"/>
            <a:ext cx="443028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sz="3200" kern="0" dirty="0"/>
              <a:t>Click to edit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2" y="6245225"/>
            <a:ext cx="109727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2" y="6245225"/>
            <a:ext cx="109727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9403" y="6245225"/>
            <a:ext cx="10862997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2" y="6245225"/>
            <a:ext cx="109727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2" y="6245225"/>
            <a:ext cx="109727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89747" y="6259702"/>
            <a:ext cx="10128557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2" y="6245225"/>
            <a:ext cx="109727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2" y="6245225"/>
            <a:ext cx="109727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81478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1" y="1844824"/>
            <a:ext cx="1096140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89747" y="980728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1146" y="6245225"/>
            <a:ext cx="1098125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lang="en-CA" sz="1200" b="1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r>
              <a:rPr lang="en-CA" dirty="0"/>
              <a:t>2014 SUSTAINABLE INDUSTRIAL PROCESSING SUMMIT AND EXHIBITION</a:t>
            </a:r>
            <a:br>
              <a:rPr lang="en-CA" dirty="0"/>
            </a:br>
            <a:r>
              <a:rPr lang="en-CA" dirty="0"/>
              <a:t>SHECHTMAN INTERNATIONAL SYMPOSIUM </a:t>
            </a:r>
            <a:endParaRPr lang="en-CA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1146" y="928110"/>
            <a:ext cx="10981255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pull dir="ru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2711624" y="6309320"/>
            <a:ext cx="6624736" cy="31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CA" dirty="0">
                <a:effectLst/>
              </a:rPr>
              <a:t>2023 SUSTAINABLE INDUSTRIAL PROCESSING SUMMIT AND EXHIBITION</a:t>
            </a:r>
            <a:endParaRPr lang="en-CA" sz="10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981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966311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add title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B8D3E8F-5B80-497A-988A-39C92A7D8C0C}" vid="{65E22AED-4AE9-4F32-99EE-C6B569FE33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MMM2013_Presentation</Template>
  <TotalTime>27</TotalTime>
  <Words>16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Master</vt:lpstr>
      <vt:lpstr>Click to add title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claude tetom</dc:creator>
  <cp:lastModifiedBy>Benjamin St. Amour</cp:lastModifiedBy>
  <cp:revision>11</cp:revision>
  <dcterms:created xsi:type="dcterms:W3CDTF">2014-03-31T15:29:43Z</dcterms:created>
  <dcterms:modified xsi:type="dcterms:W3CDTF">2023-11-15T20:05:23Z</dcterms:modified>
</cp:coreProperties>
</file>