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5226" autoAdjust="0"/>
  </p:normalViewPr>
  <p:slideViewPr>
    <p:cSldViewPr>
      <p:cViewPr varScale="1">
        <p:scale>
          <a:sx n="82" d="100"/>
          <a:sy n="82" d="100"/>
        </p:scale>
        <p:origin x="1190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2023-11-15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11/15/2023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 sz="180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103445" y="1370774"/>
            <a:ext cx="103632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103445" y="3587857"/>
            <a:ext cx="103632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927648" y="6245225"/>
            <a:ext cx="8654752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1123708" y="6245225"/>
            <a:ext cx="1649339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2" y="1844824"/>
            <a:ext cx="5582409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7140721" y="1844824"/>
            <a:ext cx="443028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sz="3200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9403" y="6245225"/>
            <a:ext cx="10862997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9747" y="6259702"/>
            <a:ext cx="10128557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2" y="6245225"/>
            <a:ext cx="109727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814784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1" y="1844824"/>
            <a:ext cx="1096140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89747" y="980728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146" y="6245225"/>
            <a:ext cx="1098125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146" y="928110"/>
            <a:ext cx="10981255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711624" y="6309320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2023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981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966311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27</TotalTime>
  <Words>16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Benjamin St. Amour</cp:lastModifiedBy>
  <cp:revision>11</cp:revision>
  <dcterms:created xsi:type="dcterms:W3CDTF">2014-03-31T15:29:43Z</dcterms:created>
  <dcterms:modified xsi:type="dcterms:W3CDTF">2023-11-15T20:05:23Z</dcterms:modified>
</cp:coreProperties>
</file>