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967" r:id="rId2"/>
    <p:sldId id="968" r:id="rId3"/>
    <p:sldId id="2141414075" r:id="rId4"/>
    <p:sldId id="2141414077" r:id="rId5"/>
    <p:sldId id="2141414078" r:id="rId6"/>
    <p:sldId id="2141414065" r:id="rId7"/>
    <p:sldId id="2141414066" r:id="rId8"/>
    <p:sldId id="2141414067" r:id="rId9"/>
    <p:sldId id="2141414068" r:id="rId10"/>
    <p:sldId id="2141414069" r:id="rId11"/>
    <p:sldId id="2141414070" r:id="rId12"/>
    <p:sldId id="2141414071" r:id="rId13"/>
    <p:sldId id="21414140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84"/>
    <p:restoredTop sz="94581"/>
  </p:normalViewPr>
  <p:slideViewPr>
    <p:cSldViewPr snapToGrid="0">
      <p:cViewPr varScale="1">
        <p:scale>
          <a:sx n="99" d="100"/>
          <a:sy n="99" d="100"/>
        </p:scale>
        <p:origin x="10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1ECC-A39F-499E-97E9-3AD01C8F4B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6A3E9A-FD22-4BE0-410E-B5C1539590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6F750E-A0F3-EA4D-797D-7083EB0B5100}"/>
              </a:ext>
            </a:extLst>
          </p:cNvPr>
          <p:cNvSpPr>
            <a:spLocks noGrp="1"/>
          </p:cNvSpPr>
          <p:nvPr>
            <p:ph type="dt" sz="half" idx="10"/>
          </p:nvPr>
        </p:nvSpPr>
        <p:spPr/>
        <p:txBody>
          <a:bodyPr/>
          <a:lstStyle/>
          <a:p>
            <a:fld id="{DDDE297F-9A9A-DB4B-B9BB-9E9BCFEC2D8A}" type="datetimeFigureOut">
              <a:rPr lang="en-US" smtClean="0"/>
              <a:t>11/11/24</a:t>
            </a:fld>
            <a:endParaRPr lang="en-US"/>
          </a:p>
        </p:txBody>
      </p:sp>
      <p:sp>
        <p:nvSpPr>
          <p:cNvPr id="5" name="Footer Placeholder 4">
            <a:extLst>
              <a:ext uri="{FF2B5EF4-FFF2-40B4-BE49-F238E27FC236}">
                <a16:creationId xmlns:a16="http://schemas.microsoft.com/office/drawing/2014/main" id="{0AEAED65-2B4D-900C-EB34-873315E75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57A1A-734E-3E50-2A2D-74A4F94C2FD5}"/>
              </a:ext>
            </a:extLst>
          </p:cNvPr>
          <p:cNvSpPr>
            <a:spLocks noGrp="1"/>
          </p:cNvSpPr>
          <p:nvPr>
            <p:ph type="sldNum" sz="quarter" idx="12"/>
          </p:nvPr>
        </p:nvSpPr>
        <p:spPr/>
        <p:txBody>
          <a:bodyPr/>
          <a:lstStyle/>
          <a:p>
            <a:fld id="{1B7FDE88-AB9C-5C4F-AD28-B252C25D96EC}" type="slidenum">
              <a:rPr lang="en-US" smtClean="0"/>
              <a:t>‹#›</a:t>
            </a:fld>
            <a:endParaRPr lang="en-US"/>
          </a:p>
        </p:txBody>
      </p:sp>
    </p:spTree>
    <p:extLst>
      <p:ext uri="{BB962C8B-B14F-4D97-AF65-F5344CB8AC3E}">
        <p14:creationId xmlns:p14="http://schemas.microsoft.com/office/powerpoint/2010/main" val="266412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2C7E-4E5C-0CB9-046B-B92A6ED836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596568-6E72-FC5E-631B-48CA8F0515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9246B-2D10-33E1-7DB3-43BC39BFBA8A}"/>
              </a:ext>
            </a:extLst>
          </p:cNvPr>
          <p:cNvSpPr>
            <a:spLocks noGrp="1"/>
          </p:cNvSpPr>
          <p:nvPr>
            <p:ph type="dt" sz="half" idx="10"/>
          </p:nvPr>
        </p:nvSpPr>
        <p:spPr/>
        <p:txBody>
          <a:bodyPr/>
          <a:lstStyle/>
          <a:p>
            <a:fld id="{DDDE297F-9A9A-DB4B-B9BB-9E9BCFEC2D8A}" type="datetimeFigureOut">
              <a:rPr lang="en-US" smtClean="0"/>
              <a:t>11/11/24</a:t>
            </a:fld>
            <a:endParaRPr lang="en-US"/>
          </a:p>
        </p:txBody>
      </p:sp>
      <p:sp>
        <p:nvSpPr>
          <p:cNvPr id="5" name="Footer Placeholder 4">
            <a:extLst>
              <a:ext uri="{FF2B5EF4-FFF2-40B4-BE49-F238E27FC236}">
                <a16:creationId xmlns:a16="http://schemas.microsoft.com/office/drawing/2014/main" id="{71EE2B70-FDE6-5886-5387-EFFB3D8E7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7CCAD-6017-2E50-7454-F3C46EDDFE6B}"/>
              </a:ext>
            </a:extLst>
          </p:cNvPr>
          <p:cNvSpPr>
            <a:spLocks noGrp="1"/>
          </p:cNvSpPr>
          <p:nvPr>
            <p:ph type="sldNum" sz="quarter" idx="12"/>
          </p:nvPr>
        </p:nvSpPr>
        <p:spPr/>
        <p:txBody>
          <a:bodyPr/>
          <a:lstStyle/>
          <a:p>
            <a:fld id="{1B7FDE88-AB9C-5C4F-AD28-B252C25D96EC}" type="slidenum">
              <a:rPr lang="en-US" smtClean="0"/>
              <a:t>‹#›</a:t>
            </a:fld>
            <a:endParaRPr lang="en-US"/>
          </a:p>
        </p:txBody>
      </p:sp>
    </p:spTree>
    <p:extLst>
      <p:ext uri="{BB962C8B-B14F-4D97-AF65-F5344CB8AC3E}">
        <p14:creationId xmlns:p14="http://schemas.microsoft.com/office/powerpoint/2010/main" val="219816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75FD0-7193-794E-19D0-24BE00F019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EE4183-A327-AF64-1D46-50AC665DC4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6350C-2914-E6E2-843C-7420788EDEB3}"/>
              </a:ext>
            </a:extLst>
          </p:cNvPr>
          <p:cNvSpPr>
            <a:spLocks noGrp="1"/>
          </p:cNvSpPr>
          <p:nvPr>
            <p:ph type="dt" sz="half" idx="10"/>
          </p:nvPr>
        </p:nvSpPr>
        <p:spPr/>
        <p:txBody>
          <a:bodyPr/>
          <a:lstStyle/>
          <a:p>
            <a:fld id="{DDDE297F-9A9A-DB4B-B9BB-9E9BCFEC2D8A}" type="datetimeFigureOut">
              <a:rPr lang="en-US" smtClean="0"/>
              <a:t>11/11/24</a:t>
            </a:fld>
            <a:endParaRPr lang="en-US"/>
          </a:p>
        </p:txBody>
      </p:sp>
      <p:sp>
        <p:nvSpPr>
          <p:cNvPr id="5" name="Footer Placeholder 4">
            <a:extLst>
              <a:ext uri="{FF2B5EF4-FFF2-40B4-BE49-F238E27FC236}">
                <a16:creationId xmlns:a16="http://schemas.microsoft.com/office/drawing/2014/main" id="{F0A3ACED-9AEA-809E-4128-8A73F9F56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04515-EBE9-EA50-985A-0000F6301474}"/>
              </a:ext>
            </a:extLst>
          </p:cNvPr>
          <p:cNvSpPr>
            <a:spLocks noGrp="1"/>
          </p:cNvSpPr>
          <p:nvPr>
            <p:ph type="sldNum" sz="quarter" idx="12"/>
          </p:nvPr>
        </p:nvSpPr>
        <p:spPr/>
        <p:txBody>
          <a:bodyPr/>
          <a:lstStyle/>
          <a:p>
            <a:fld id="{1B7FDE88-AB9C-5C4F-AD28-B252C25D96EC}" type="slidenum">
              <a:rPr lang="en-US" smtClean="0"/>
              <a:t>‹#›</a:t>
            </a:fld>
            <a:endParaRPr lang="en-US"/>
          </a:p>
        </p:txBody>
      </p:sp>
    </p:spTree>
    <p:extLst>
      <p:ext uri="{BB962C8B-B14F-4D97-AF65-F5344CB8AC3E}">
        <p14:creationId xmlns:p14="http://schemas.microsoft.com/office/powerpoint/2010/main" val="17410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CFE2-C57F-DEA0-ECFC-D18BE5F86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BF8BF-9B4A-90D1-E1A1-3AFC580BF8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4800E-7D4B-AA46-3C79-33D3154BF917}"/>
              </a:ext>
            </a:extLst>
          </p:cNvPr>
          <p:cNvSpPr>
            <a:spLocks noGrp="1"/>
          </p:cNvSpPr>
          <p:nvPr>
            <p:ph type="dt" sz="half" idx="10"/>
          </p:nvPr>
        </p:nvSpPr>
        <p:spPr/>
        <p:txBody>
          <a:bodyPr/>
          <a:lstStyle/>
          <a:p>
            <a:fld id="{DDDE297F-9A9A-DB4B-B9BB-9E9BCFEC2D8A}" type="datetimeFigureOut">
              <a:rPr lang="en-US" smtClean="0"/>
              <a:t>11/11/24</a:t>
            </a:fld>
            <a:endParaRPr lang="en-US"/>
          </a:p>
        </p:txBody>
      </p:sp>
      <p:sp>
        <p:nvSpPr>
          <p:cNvPr id="5" name="Footer Placeholder 4">
            <a:extLst>
              <a:ext uri="{FF2B5EF4-FFF2-40B4-BE49-F238E27FC236}">
                <a16:creationId xmlns:a16="http://schemas.microsoft.com/office/drawing/2014/main" id="{756DD826-76A8-32BF-5688-1AD31D13F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0B8B0-62D2-5882-45CB-24A006137ED6}"/>
              </a:ext>
            </a:extLst>
          </p:cNvPr>
          <p:cNvSpPr>
            <a:spLocks noGrp="1"/>
          </p:cNvSpPr>
          <p:nvPr>
            <p:ph type="sldNum" sz="quarter" idx="12"/>
          </p:nvPr>
        </p:nvSpPr>
        <p:spPr/>
        <p:txBody>
          <a:bodyPr/>
          <a:lstStyle/>
          <a:p>
            <a:fld id="{1B7FDE88-AB9C-5C4F-AD28-B252C25D96EC}" type="slidenum">
              <a:rPr lang="en-US" smtClean="0"/>
              <a:t>‹#›</a:t>
            </a:fld>
            <a:endParaRPr lang="en-US"/>
          </a:p>
        </p:txBody>
      </p:sp>
    </p:spTree>
    <p:extLst>
      <p:ext uri="{BB962C8B-B14F-4D97-AF65-F5344CB8AC3E}">
        <p14:creationId xmlns:p14="http://schemas.microsoft.com/office/powerpoint/2010/main" val="269793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D3C53-E2FE-14B0-2672-9A3B47243A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2472FD-DCE4-79FB-5F21-106DD739A4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785857-CA96-D5DD-973E-4515BDA8277C}"/>
              </a:ext>
            </a:extLst>
          </p:cNvPr>
          <p:cNvSpPr>
            <a:spLocks noGrp="1"/>
          </p:cNvSpPr>
          <p:nvPr>
            <p:ph type="dt" sz="half" idx="10"/>
          </p:nvPr>
        </p:nvSpPr>
        <p:spPr/>
        <p:txBody>
          <a:bodyPr/>
          <a:lstStyle/>
          <a:p>
            <a:fld id="{DDDE297F-9A9A-DB4B-B9BB-9E9BCFEC2D8A}" type="datetimeFigureOut">
              <a:rPr lang="en-US" smtClean="0"/>
              <a:t>11/11/24</a:t>
            </a:fld>
            <a:endParaRPr lang="en-US"/>
          </a:p>
        </p:txBody>
      </p:sp>
      <p:sp>
        <p:nvSpPr>
          <p:cNvPr id="5" name="Footer Placeholder 4">
            <a:extLst>
              <a:ext uri="{FF2B5EF4-FFF2-40B4-BE49-F238E27FC236}">
                <a16:creationId xmlns:a16="http://schemas.microsoft.com/office/drawing/2014/main" id="{A1CBCDED-0B9F-4B06-580A-F783304F3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EEB23-CEF7-88C8-F98F-EA28818DCA17}"/>
              </a:ext>
            </a:extLst>
          </p:cNvPr>
          <p:cNvSpPr>
            <a:spLocks noGrp="1"/>
          </p:cNvSpPr>
          <p:nvPr>
            <p:ph type="sldNum" sz="quarter" idx="12"/>
          </p:nvPr>
        </p:nvSpPr>
        <p:spPr/>
        <p:txBody>
          <a:bodyPr/>
          <a:lstStyle/>
          <a:p>
            <a:fld id="{1B7FDE88-AB9C-5C4F-AD28-B252C25D96EC}" type="slidenum">
              <a:rPr lang="en-US" smtClean="0"/>
              <a:t>‹#›</a:t>
            </a:fld>
            <a:endParaRPr lang="en-US"/>
          </a:p>
        </p:txBody>
      </p:sp>
    </p:spTree>
    <p:extLst>
      <p:ext uri="{BB962C8B-B14F-4D97-AF65-F5344CB8AC3E}">
        <p14:creationId xmlns:p14="http://schemas.microsoft.com/office/powerpoint/2010/main" val="147982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2A4F1-54D7-8C76-F647-DCAB4FF6D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6728F2-A0DE-F9E4-8CC3-AB81F8511D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867615-6A70-0831-6228-C554556CD3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BE0655-DD37-6C5F-023A-C92C1102C772}"/>
              </a:ext>
            </a:extLst>
          </p:cNvPr>
          <p:cNvSpPr>
            <a:spLocks noGrp="1"/>
          </p:cNvSpPr>
          <p:nvPr>
            <p:ph type="dt" sz="half" idx="10"/>
          </p:nvPr>
        </p:nvSpPr>
        <p:spPr/>
        <p:txBody>
          <a:bodyPr/>
          <a:lstStyle/>
          <a:p>
            <a:fld id="{DDDE297F-9A9A-DB4B-B9BB-9E9BCFEC2D8A}" type="datetimeFigureOut">
              <a:rPr lang="en-US" smtClean="0"/>
              <a:t>11/11/24</a:t>
            </a:fld>
            <a:endParaRPr lang="en-US"/>
          </a:p>
        </p:txBody>
      </p:sp>
      <p:sp>
        <p:nvSpPr>
          <p:cNvPr id="6" name="Footer Placeholder 5">
            <a:extLst>
              <a:ext uri="{FF2B5EF4-FFF2-40B4-BE49-F238E27FC236}">
                <a16:creationId xmlns:a16="http://schemas.microsoft.com/office/drawing/2014/main" id="{509F8604-0D8A-2946-A91E-0D2394745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7FF12-9ABF-3354-734A-659E4BA142C1}"/>
              </a:ext>
            </a:extLst>
          </p:cNvPr>
          <p:cNvSpPr>
            <a:spLocks noGrp="1"/>
          </p:cNvSpPr>
          <p:nvPr>
            <p:ph type="sldNum" sz="quarter" idx="12"/>
          </p:nvPr>
        </p:nvSpPr>
        <p:spPr/>
        <p:txBody>
          <a:bodyPr/>
          <a:lstStyle/>
          <a:p>
            <a:fld id="{1B7FDE88-AB9C-5C4F-AD28-B252C25D96EC}" type="slidenum">
              <a:rPr lang="en-US" smtClean="0"/>
              <a:t>‹#›</a:t>
            </a:fld>
            <a:endParaRPr lang="en-US"/>
          </a:p>
        </p:txBody>
      </p:sp>
    </p:spTree>
    <p:extLst>
      <p:ext uri="{BB962C8B-B14F-4D97-AF65-F5344CB8AC3E}">
        <p14:creationId xmlns:p14="http://schemas.microsoft.com/office/powerpoint/2010/main" val="371579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AA6-58B9-ED6A-BC94-F0CE4E4E7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51E476-D0FB-B33F-4B4C-0DC3F58728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B8DCEC-CA91-86E0-2E51-49EF441CAB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DB7DEC-68AD-48F8-1181-A868B3E21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8ECAA5-B1E2-2D14-6A84-E67638DE18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D65FB5-8574-F84E-368B-B5C1453EE9A7}"/>
              </a:ext>
            </a:extLst>
          </p:cNvPr>
          <p:cNvSpPr>
            <a:spLocks noGrp="1"/>
          </p:cNvSpPr>
          <p:nvPr>
            <p:ph type="dt" sz="half" idx="10"/>
          </p:nvPr>
        </p:nvSpPr>
        <p:spPr/>
        <p:txBody>
          <a:bodyPr/>
          <a:lstStyle/>
          <a:p>
            <a:fld id="{DDDE297F-9A9A-DB4B-B9BB-9E9BCFEC2D8A}" type="datetimeFigureOut">
              <a:rPr lang="en-US" smtClean="0"/>
              <a:t>11/11/24</a:t>
            </a:fld>
            <a:endParaRPr lang="en-US"/>
          </a:p>
        </p:txBody>
      </p:sp>
      <p:sp>
        <p:nvSpPr>
          <p:cNvPr id="8" name="Footer Placeholder 7">
            <a:extLst>
              <a:ext uri="{FF2B5EF4-FFF2-40B4-BE49-F238E27FC236}">
                <a16:creationId xmlns:a16="http://schemas.microsoft.com/office/drawing/2014/main" id="{260CF57C-456D-318F-B7DA-0189A026A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CD7322-C5CF-BDE0-DC93-0CC6DA025865}"/>
              </a:ext>
            </a:extLst>
          </p:cNvPr>
          <p:cNvSpPr>
            <a:spLocks noGrp="1"/>
          </p:cNvSpPr>
          <p:nvPr>
            <p:ph type="sldNum" sz="quarter" idx="12"/>
          </p:nvPr>
        </p:nvSpPr>
        <p:spPr/>
        <p:txBody>
          <a:bodyPr/>
          <a:lstStyle/>
          <a:p>
            <a:fld id="{1B7FDE88-AB9C-5C4F-AD28-B252C25D96EC}" type="slidenum">
              <a:rPr lang="en-US" smtClean="0"/>
              <a:t>‹#›</a:t>
            </a:fld>
            <a:endParaRPr lang="en-US"/>
          </a:p>
        </p:txBody>
      </p:sp>
    </p:spTree>
    <p:extLst>
      <p:ext uri="{BB962C8B-B14F-4D97-AF65-F5344CB8AC3E}">
        <p14:creationId xmlns:p14="http://schemas.microsoft.com/office/powerpoint/2010/main" val="1391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F21D-7A46-85C0-AD4D-8B49EB834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FD82AF-894D-D1E5-AC3A-4A52D8E9E088}"/>
              </a:ext>
            </a:extLst>
          </p:cNvPr>
          <p:cNvSpPr>
            <a:spLocks noGrp="1"/>
          </p:cNvSpPr>
          <p:nvPr>
            <p:ph type="dt" sz="half" idx="10"/>
          </p:nvPr>
        </p:nvSpPr>
        <p:spPr/>
        <p:txBody>
          <a:bodyPr/>
          <a:lstStyle/>
          <a:p>
            <a:fld id="{DDDE297F-9A9A-DB4B-B9BB-9E9BCFEC2D8A}" type="datetimeFigureOut">
              <a:rPr lang="en-US" smtClean="0"/>
              <a:t>11/11/24</a:t>
            </a:fld>
            <a:endParaRPr lang="en-US"/>
          </a:p>
        </p:txBody>
      </p:sp>
      <p:sp>
        <p:nvSpPr>
          <p:cNvPr id="4" name="Footer Placeholder 3">
            <a:extLst>
              <a:ext uri="{FF2B5EF4-FFF2-40B4-BE49-F238E27FC236}">
                <a16:creationId xmlns:a16="http://schemas.microsoft.com/office/drawing/2014/main" id="{62F1498F-C32D-57B7-A3D3-1AC3339AD5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06A50F-329A-EDDC-FCB9-85C74AE4A05A}"/>
              </a:ext>
            </a:extLst>
          </p:cNvPr>
          <p:cNvSpPr>
            <a:spLocks noGrp="1"/>
          </p:cNvSpPr>
          <p:nvPr>
            <p:ph type="sldNum" sz="quarter" idx="12"/>
          </p:nvPr>
        </p:nvSpPr>
        <p:spPr/>
        <p:txBody>
          <a:bodyPr/>
          <a:lstStyle/>
          <a:p>
            <a:fld id="{1B7FDE88-AB9C-5C4F-AD28-B252C25D96EC}" type="slidenum">
              <a:rPr lang="en-US" smtClean="0"/>
              <a:t>‹#›</a:t>
            </a:fld>
            <a:endParaRPr lang="en-US"/>
          </a:p>
        </p:txBody>
      </p:sp>
    </p:spTree>
    <p:extLst>
      <p:ext uri="{BB962C8B-B14F-4D97-AF65-F5344CB8AC3E}">
        <p14:creationId xmlns:p14="http://schemas.microsoft.com/office/powerpoint/2010/main" val="274071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8A4677-0428-8F4C-5360-53CB83E75FF0}"/>
              </a:ext>
            </a:extLst>
          </p:cNvPr>
          <p:cNvSpPr>
            <a:spLocks noGrp="1"/>
          </p:cNvSpPr>
          <p:nvPr>
            <p:ph type="dt" sz="half" idx="10"/>
          </p:nvPr>
        </p:nvSpPr>
        <p:spPr/>
        <p:txBody>
          <a:bodyPr/>
          <a:lstStyle/>
          <a:p>
            <a:fld id="{DDDE297F-9A9A-DB4B-B9BB-9E9BCFEC2D8A}" type="datetimeFigureOut">
              <a:rPr lang="en-US" smtClean="0"/>
              <a:t>11/11/24</a:t>
            </a:fld>
            <a:endParaRPr lang="en-US"/>
          </a:p>
        </p:txBody>
      </p:sp>
      <p:sp>
        <p:nvSpPr>
          <p:cNvPr id="3" name="Footer Placeholder 2">
            <a:extLst>
              <a:ext uri="{FF2B5EF4-FFF2-40B4-BE49-F238E27FC236}">
                <a16:creationId xmlns:a16="http://schemas.microsoft.com/office/drawing/2014/main" id="{386C4CA1-20D2-35F4-BDE0-882BBE2590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DABC0B-B4BD-59E6-AF62-ABE990D622E8}"/>
              </a:ext>
            </a:extLst>
          </p:cNvPr>
          <p:cNvSpPr>
            <a:spLocks noGrp="1"/>
          </p:cNvSpPr>
          <p:nvPr>
            <p:ph type="sldNum" sz="quarter" idx="12"/>
          </p:nvPr>
        </p:nvSpPr>
        <p:spPr/>
        <p:txBody>
          <a:bodyPr/>
          <a:lstStyle/>
          <a:p>
            <a:fld id="{1B7FDE88-AB9C-5C4F-AD28-B252C25D96EC}" type="slidenum">
              <a:rPr lang="en-US" smtClean="0"/>
              <a:t>‹#›</a:t>
            </a:fld>
            <a:endParaRPr lang="en-US"/>
          </a:p>
        </p:txBody>
      </p:sp>
    </p:spTree>
    <p:extLst>
      <p:ext uri="{BB962C8B-B14F-4D97-AF65-F5344CB8AC3E}">
        <p14:creationId xmlns:p14="http://schemas.microsoft.com/office/powerpoint/2010/main" val="372201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08E8-2A03-441A-421A-6302DFD7AD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4B12E-B855-8C71-AF3C-E001A7406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77FDB7-3563-8DAE-8B64-53745B643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0A421-E06A-FA4B-F6F7-D5F357033F1B}"/>
              </a:ext>
            </a:extLst>
          </p:cNvPr>
          <p:cNvSpPr>
            <a:spLocks noGrp="1"/>
          </p:cNvSpPr>
          <p:nvPr>
            <p:ph type="dt" sz="half" idx="10"/>
          </p:nvPr>
        </p:nvSpPr>
        <p:spPr/>
        <p:txBody>
          <a:bodyPr/>
          <a:lstStyle/>
          <a:p>
            <a:fld id="{DDDE297F-9A9A-DB4B-B9BB-9E9BCFEC2D8A}" type="datetimeFigureOut">
              <a:rPr lang="en-US" smtClean="0"/>
              <a:t>11/11/24</a:t>
            </a:fld>
            <a:endParaRPr lang="en-US"/>
          </a:p>
        </p:txBody>
      </p:sp>
      <p:sp>
        <p:nvSpPr>
          <p:cNvPr id="6" name="Footer Placeholder 5">
            <a:extLst>
              <a:ext uri="{FF2B5EF4-FFF2-40B4-BE49-F238E27FC236}">
                <a16:creationId xmlns:a16="http://schemas.microsoft.com/office/drawing/2014/main" id="{D4C5CC3A-441A-1073-0665-8A761FCE71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81C67-75BE-59F3-5A91-A657DC1D3308}"/>
              </a:ext>
            </a:extLst>
          </p:cNvPr>
          <p:cNvSpPr>
            <a:spLocks noGrp="1"/>
          </p:cNvSpPr>
          <p:nvPr>
            <p:ph type="sldNum" sz="quarter" idx="12"/>
          </p:nvPr>
        </p:nvSpPr>
        <p:spPr/>
        <p:txBody>
          <a:bodyPr/>
          <a:lstStyle/>
          <a:p>
            <a:fld id="{1B7FDE88-AB9C-5C4F-AD28-B252C25D96EC}" type="slidenum">
              <a:rPr lang="en-US" smtClean="0"/>
              <a:t>‹#›</a:t>
            </a:fld>
            <a:endParaRPr lang="en-US"/>
          </a:p>
        </p:txBody>
      </p:sp>
    </p:spTree>
    <p:extLst>
      <p:ext uri="{BB962C8B-B14F-4D97-AF65-F5344CB8AC3E}">
        <p14:creationId xmlns:p14="http://schemas.microsoft.com/office/powerpoint/2010/main" val="1371253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B5BF-E423-6E0A-C859-43881D3E4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DF1A7B-33B8-9F95-219B-DEB4C160E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9D1F1D-2C09-2AE6-E8DF-6B4EF5C18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F6260-D379-A1DE-21B5-302C962E0816}"/>
              </a:ext>
            </a:extLst>
          </p:cNvPr>
          <p:cNvSpPr>
            <a:spLocks noGrp="1"/>
          </p:cNvSpPr>
          <p:nvPr>
            <p:ph type="dt" sz="half" idx="10"/>
          </p:nvPr>
        </p:nvSpPr>
        <p:spPr/>
        <p:txBody>
          <a:bodyPr/>
          <a:lstStyle/>
          <a:p>
            <a:fld id="{DDDE297F-9A9A-DB4B-B9BB-9E9BCFEC2D8A}" type="datetimeFigureOut">
              <a:rPr lang="en-US" smtClean="0"/>
              <a:t>11/11/24</a:t>
            </a:fld>
            <a:endParaRPr lang="en-US"/>
          </a:p>
        </p:txBody>
      </p:sp>
      <p:sp>
        <p:nvSpPr>
          <p:cNvPr id="6" name="Footer Placeholder 5">
            <a:extLst>
              <a:ext uri="{FF2B5EF4-FFF2-40B4-BE49-F238E27FC236}">
                <a16:creationId xmlns:a16="http://schemas.microsoft.com/office/drawing/2014/main" id="{2403E145-A4A8-934F-54D2-20373CECC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B1DB1-683F-7E07-3ABD-53B3DD7F0E44}"/>
              </a:ext>
            </a:extLst>
          </p:cNvPr>
          <p:cNvSpPr>
            <a:spLocks noGrp="1"/>
          </p:cNvSpPr>
          <p:nvPr>
            <p:ph type="sldNum" sz="quarter" idx="12"/>
          </p:nvPr>
        </p:nvSpPr>
        <p:spPr/>
        <p:txBody>
          <a:bodyPr/>
          <a:lstStyle/>
          <a:p>
            <a:fld id="{1B7FDE88-AB9C-5C4F-AD28-B252C25D96EC}" type="slidenum">
              <a:rPr lang="en-US" smtClean="0"/>
              <a:t>‹#›</a:t>
            </a:fld>
            <a:endParaRPr lang="en-US"/>
          </a:p>
        </p:txBody>
      </p:sp>
    </p:spTree>
    <p:extLst>
      <p:ext uri="{BB962C8B-B14F-4D97-AF65-F5344CB8AC3E}">
        <p14:creationId xmlns:p14="http://schemas.microsoft.com/office/powerpoint/2010/main" val="189349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BA7403-BFC5-1FBF-C2B4-1A30E39EE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77EE47-C906-1B50-3F3E-25E2C256B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3273B-A01A-0221-3E19-0817C85C3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DE297F-9A9A-DB4B-B9BB-9E9BCFEC2D8A}" type="datetimeFigureOut">
              <a:rPr lang="en-US" smtClean="0"/>
              <a:t>11/11/24</a:t>
            </a:fld>
            <a:endParaRPr lang="en-US"/>
          </a:p>
        </p:txBody>
      </p:sp>
      <p:sp>
        <p:nvSpPr>
          <p:cNvPr id="5" name="Footer Placeholder 4">
            <a:extLst>
              <a:ext uri="{FF2B5EF4-FFF2-40B4-BE49-F238E27FC236}">
                <a16:creationId xmlns:a16="http://schemas.microsoft.com/office/drawing/2014/main" id="{33EF1528-3FD8-26C7-E6B9-0BBAE12AF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BDE36DB-1A75-D338-27EA-6E19404F0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7FDE88-AB9C-5C4F-AD28-B252C25D96EC}" type="slidenum">
              <a:rPr lang="en-US" smtClean="0"/>
              <a:t>‹#›</a:t>
            </a:fld>
            <a:endParaRPr lang="en-US"/>
          </a:p>
        </p:txBody>
      </p:sp>
    </p:spTree>
    <p:extLst>
      <p:ext uri="{BB962C8B-B14F-4D97-AF65-F5344CB8AC3E}">
        <p14:creationId xmlns:p14="http://schemas.microsoft.com/office/powerpoint/2010/main" val="2759302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A08606-B9BF-AE4F-8791-B9793A2BA36F}"/>
              </a:ext>
            </a:extLst>
          </p:cNvPr>
          <p:cNvPicPr>
            <a:picLocks noChangeAspect="1"/>
          </p:cNvPicPr>
          <p:nvPr/>
        </p:nvPicPr>
        <p:blipFill>
          <a:blip r:embed="rId2"/>
          <a:stretch>
            <a:fillRect/>
          </a:stretch>
        </p:blipFill>
        <p:spPr>
          <a:xfrm>
            <a:off x="-1" y="0"/>
            <a:ext cx="2527069" cy="6949440"/>
          </a:xfrm>
          <a:prstGeom prst="rect">
            <a:avLst/>
          </a:prstGeom>
        </p:spPr>
      </p:pic>
      <p:sp>
        <p:nvSpPr>
          <p:cNvPr id="5" name="TextBox 4">
            <a:extLst>
              <a:ext uri="{FF2B5EF4-FFF2-40B4-BE49-F238E27FC236}">
                <a16:creationId xmlns:a16="http://schemas.microsoft.com/office/drawing/2014/main" id="{B1926C6E-80E4-354E-8F3B-2B069F97E83C}"/>
              </a:ext>
            </a:extLst>
          </p:cNvPr>
          <p:cNvSpPr txBox="1"/>
          <p:nvPr/>
        </p:nvSpPr>
        <p:spPr>
          <a:xfrm>
            <a:off x="2527066" y="2803119"/>
            <a:ext cx="9664933" cy="4031873"/>
          </a:xfrm>
          <a:prstGeom prst="rect">
            <a:avLst/>
          </a:prstGeom>
          <a:noFill/>
        </p:spPr>
        <p:txBody>
          <a:bodyPr wrap="square" rtlCol="0">
            <a:spAutoFit/>
          </a:bodyPr>
          <a:lstStyle/>
          <a:p>
            <a:r>
              <a:rPr lang="en-CA" sz="2000" b="1" i="1" dirty="0"/>
              <a:t>Citation:</a:t>
            </a:r>
          </a:p>
          <a:p>
            <a:r>
              <a:rPr lang="en-CA" sz="2000" b="1" dirty="0"/>
              <a:t>Politics :</a:t>
            </a:r>
            <a:br>
              <a:rPr lang="en-CA" sz="2000" dirty="0"/>
            </a:br>
            <a:r>
              <a:rPr lang="en-CA" sz="2000" i="1" dirty="0"/>
              <a:t>"For Leadership in developing new advanced public policy frameworks related to the efficiency of mineral and metal resources for a global sustainable development"</a:t>
            </a:r>
            <a:endParaRPr lang="en-CA" sz="2000" dirty="0"/>
          </a:p>
          <a:p>
            <a:r>
              <a:rPr lang="en-CA" sz="2000" b="1" dirty="0"/>
              <a:t>Corporations:</a:t>
            </a:r>
            <a:br>
              <a:rPr lang="en-CA" sz="2000" dirty="0"/>
            </a:br>
            <a:r>
              <a:rPr lang="en-CA" sz="2000" i="1" dirty="0"/>
              <a:t>"For Leadership in developing and applying new innovative business plans and operation technologies for a sustainable development of the company in the environment, economy and social points of view"</a:t>
            </a:r>
            <a:endParaRPr lang="en-CA" sz="2000" dirty="0"/>
          </a:p>
          <a:p>
            <a:r>
              <a:rPr lang="en-CA" sz="2000" b="1" dirty="0"/>
              <a:t>Academia:</a:t>
            </a:r>
            <a:br>
              <a:rPr lang="en-CA" sz="2000" dirty="0"/>
            </a:br>
            <a:r>
              <a:rPr lang="en-CA" sz="2000" i="1" dirty="0"/>
              <a:t>" For Leadership in developing new technologies that contribute to a global sustainable development as per FLOGEN Sustainability Framework in the environment, economy and social points of view "</a:t>
            </a:r>
            <a:endParaRPr lang="en-CA" sz="2000" dirty="0"/>
          </a:p>
          <a:p>
            <a:endParaRPr lang="en-US" sz="1600" dirty="0"/>
          </a:p>
        </p:txBody>
      </p:sp>
      <p:pic>
        <p:nvPicPr>
          <p:cNvPr id="7" name="Picture 6">
            <a:extLst>
              <a:ext uri="{FF2B5EF4-FFF2-40B4-BE49-F238E27FC236}">
                <a16:creationId xmlns:a16="http://schemas.microsoft.com/office/drawing/2014/main" id="{A0459E65-BA72-A848-AF56-8C5149B606C1}"/>
              </a:ext>
            </a:extLst>
          </p:cNvPr>
          <p:cNvPicPr>
            <a:picLocks noChangeAspect="1"/>
          </p:cNvPicPr>
          <p:nvPr/>
        </p:nvPicPr>
        <p:blipFill>
          <a:blip r:embed="rId3"/>
          <a:stretch>
            <a:fillRect/>
          </a:stretch>
        </p:blipFill>
        <p:spPr>
          <a:xfrm>
            <a:off x="2527066" y="-1"/>
            <a:ext cx="2313674" cy="2768145"/>
          </a:xfrm>
          <a:prstGeom prst="rect">
            <a:avLst/>
          </a:prstGeom>
        </p:spPr>
      </p:pic>
      <p:sp>
        <p:nvSpPr>
          <p:cNvPr id="8" name="TextBox 7">
            <a:extLst>
              <a:ext uri="{FF2B5EF4-FFF2-40B4-BE49-F238E27FC236}">
                <a16:creationId xmlns:a16="http://schemas.microsoft.com/office/drawing/2014/main" id="{56C74D84-7282-1F4A-B0E5-0806E4D8EC4A}"/>
              </a:ext>
            </a:extLst>
          </p:cNvPr>
          <p:cNvSpPr txBox="1"/>
          <p:nvPr/>
        </p:nvSpPr>
        <p:spPr>
          <a:xfrm>
            <a:off x="4840740" y="7620"/>
            <a:ext cx="7059168" cy="2708434"/>
          </a:xfrm>
          <a:prstGeom prst="rect">
            <a:avLst/>
          </a:prstGeom>
          <a:noFill/>
        </p:spPr>
        <p:txBody>
          <a:bodyPr wrap="square" rtlCol="0">
            <a:spAutoFit/>
          </a:bodyPr>
          <a:lstStyle/>
          <a:p>
            <a:r>
              <a:rPr lang="en-CA" sz="3200" b="1" dirty="0">
                <a:solidFill>
                  <a:srgbClr val="0000FF"/>
                </a:solidFill>
                <a:effectLst>
                  <a:outerShdw blurRad="38100" dist="38100" dir="2700000" algn="tl">
                    <a:srgbClr val="000000">
                      <a:alpha val="43137"/>
                    </a:srgbClr>
                  </a:outerShdw>
                </a:effectLst>
              </a:rPr>
              <a:t>Fray International Sustainability Award </a:t>
            </a:r>
          </a:p>
          <a:p>
            <a:r>
              <a:rPr lang="en-CA" sz="2000" dirty="0"/>
              <a:t>In honor of the distinguished work and lifetime achievements of Dr. Derek J. Fray, Emeritus Professor, University of Cambridge, UK whose illustrious biography includes among others almost 400 scientific papers, approximately 179 patents arising from 62 families of patents and several Fellowships of some of the most prestigious professional societies around the world.</a:t>
            </a:r>
          </a:p>
          <a:p>
            <a:endParaRPr lang="en-US" dirty="0"/>
          </a:p>
        </p:txBody>
      </p:sp>
    </p:spTree>
    <p:extLst>
      <p:ext uri="{BB962C8B-B14F-4D97-AF65-F5344CB8AC3E}">
        <p14:creationId xmlns:p14="http://schemas.microsoft.com/office/powerpoint/2010/main" val="233658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on a small building&#10;&#10;Description automatically generated">
            <a:extLst>
              <a:ext uri="{FF2B5EF4-FFF2-40B4-BE49-F238E27FC236}">
                <a16:creationId xmlns:a16="http://schemas.microsoft.com/office/drawing/2014/main" id="{F142F4D8-C36F-C463-BC4C-681328635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64" y="3413078"/>
            <a:ext cx="4477387" cy="3185431"/>
          </a:xfrm>
          <a:prstGeom prst="rect">
            <a:avLst/>
          </a:prstGeom>
        </p:spPr>
      </p:pic>
      <p:pic>
        <p:nvPicPr>
          <p:cNvPr id="5" name="Picture 4" descr="A person standing on a rock&#10;&#10;Description automatically generated">
            <a:extLst>
              <a:ext uri="{FF2B5EF4-FFF2-40B4-BE49-F238E27FC236}">
                <a16:creationId xmlns:a16="http://schemas.microsoft.com/office/drawing/2014/main" id="{8FF5B3A7-9D2C-0B30-DBC2-3BBC671E4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2572" y="259491"/>
            <a:ext cx="7354329" cy="2933336"/>
          </a:xfrm>
          <a:prstGeom prst="rect">
            <a:avLst/>
          </a:prstGeom>
        </p:spPr>
      </p:pic>
      <p:sp>
        <p:nvSpPr>
          <p:cNvPr id="6" name="TextBox 5">
            <a:extLst>
              <a:ext uri="{FF2B5EF4-FFF2-40B4-BE49-F238E27FC236}">
                <a16:creationId xmlns:a16="http://schemas.microsoft.com/office/drawing/2014/main" id="{19988AAA-5FCA-168A-7F1D-2A26E98291C8}"/>
              </a:ext>
            </a:extLst>
          </p:cNvPr>
          <p:cNvSpPr txBox="1"/>
          <p:nvPr/>
        </p:nvSpPr>
        <p:spPr>
          <a:xfrm>
            <a:off x="1130643" y="1606379"/>
            <a:ext cx="3441357" cy="369332"/>
          </a:xfrm>
          <a:prstGeom prst="rect">
            <a:avLst/>
          </a:prstGeom>
          <a:noFill/>
        </p:spPr>
        <p:txBody>
          <a:bodyPr wrap="square" rtlCol="0">
            <a:spAutoFit/>
          </a:bodyPr>
          <a:lstStyle/>
          <a:p>
            <a:r>
              <a:rPr lang="en-CA" dirty="0"/>
              <a:t>The top of mountain in Skye</a:t>
            </a:r>
          </a:p>
        </p:txBody>
      </p:sp>
      <p:sp>
        <p:nvSpPr>
          <p:cNvPr id="7" name="TextBox 6">
            <a:extLst>
              <a:ext uri="{FF2B5EF4-FFF2-40B4-BE49-F238E27FC236}">
                <a16:creationId xmlns:a16="http://schemas.microsoft.com/office/drawing/2014/main" id="{395D7CED-A21B-B694-511F-34F2ACFA38CB}"/>
              </a:ext>
            </a:extLst>
          </p:cNvPr>
          <p:cNvSpPr txBox="1"/>
          <p:nvPr/>
        </p:nvSpPr>
        <p:spPr>
          <a:xfrm>
            <a:off x="5097162" y="4423719"/>
            <a:ext cx="5251622" cy="369332"/>
          </a:xfrm>
          <a:prstGeom prst="rect">
            <a:avLst/>
          </a:prstGeom>
          <a:noFill/>
        </p:spPr>
        <p:txBody>
          <a:bodyPr wrap="square" rtlCol="0">
            <a:spAutoFit/>
          </a:bodyPr>
          <a:lstStyle/>
          <a:p>
            <a:r>
              <a:rPr lang="en-CA" dirty="0"/>
              <a:t>On top of Ben Nevis</a:t>
            </a:r>
          </a:p>
        </p:txBody>
      </p:sp>
    </p:spTree>
    <p:extLst>
      <p:ext uri="{BB962C8B-B14F-4D97-AF65-F5344CB8AC3E}">
        <p14:creationId xmlns:p14="http://schemas.microsoft.com/office/powerpoint/2010/main" val="208839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peaking into a microphone&#10;&#10;Description automatically generated">
            <a:extLst>
              <a:ext uri="{FF2B5EF4-FFF2-40B4-BE49-F238E27FC236}">
                <a16:creationId xmlns:a16="http://schemas.microsoft.com/office/drawing/2014/main" id="{1C4228DD-C1E6-5FA2-755C-DCDF202F2D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363" y="1232598"/>
            <a:ext cx="5580119" cy="4185090"/>
          </a:xfrm>
          <a:prstGeom prst="rect">
            <a:avLst/>
          </a:prstGeom>
        </p:spPr>
      </p:pic>
      <p:pic>
        <p:nvPicPr>
          <p:cNvPr id="5" name="Content Placeholder 4" descr="A few men sitting at a desk&#10;&#10;Description automatically generated">
            <a:extLst>
              <a:ext uri="{FF2B5EF4-FFF2-40B4-BE49-F238E27FC236}">
                <a16:creationId xmlns:a16="http://schemas.microsoft.com/office/drawing/2014/main" id="{6E378942-822D-DC98-1390-10A3D046CF2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97520" y="1232598"/>
            <a:ext cx="5334000" cy="4000500"/>
          </a:xfrm>
        </p:spPr>
      </p:pic>
      <p:sp>
        <p:nvSpPr>
          <p:cNvPr id="6" name="TextBox 5">
            <a:extLst>
              <a:ext uri="{FF2B5EF4-FFF2-40B4-BE49-F238E27FC236}">
                <a16:creationId xmlns:a16="http://schemas.microsoft.com/office/drawing/2014/main" id="{121447F5-8A96-E1CB-5834-8DFF6A031328}"/>
              </a:ext>
            </a:extLst>
          </p:cNvPr>
          <p:cNvSpPr txBox="1"/>
          <p:nvPr/>
        </p:nvSpPr>
        <p:spPr>
          <a:xfrm>
            <a:off x="4436075" y="617837"/>
            <a:ext cx="6536725" cy="369332"/>
          </a:xfrm>
          <a:prstGeom prst="rect">
            <a:avLst/>
          </a:prstGeom>
          <a:noFill/>
        </p:spPr>
        <p:txBody>
          <a:bodyPr wrap="square" rtlCol="0">
            <a:spAutoFit/>
          </a:bodyPr>
          <a:lstStyle/>
          <a:p>
            <a:r>
              <a:rPr lang="en-CA" dirty="0"/>
              <a:t>Chairing at Moscow conference</a:t>
            </a:r>
          </a:p>
        </p:txBody>
      </p:sp>
    </p:spTree>
    <p:extLst>
      <p:ext uri="{BB962C8B-B14F-4D97-AF65-F5344CB8AC3E}">
        <p14:creationId xmlns:p14="http://schemas.microsoft.com/office/powerpoint/2010/main" val="3557397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next to a person&#10;&#10;Description automatically generated">
            <a:extLst>
              <a:ext uri="{FF2B5EF4-FFF2-40B4-BE49-F238E27FC236}">
                <a16:creationId xmlns:a16="http://schemas.microsoft.com/office/drawing/2014/main" id="{5B9B008C-D5F6-19A6-C38F-47E6FA7D8D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51" y="193177"/>
            <a:ext cx="5728249" cy="4296187"/>
          </a:xfrm>
          <a:prstGeom prst="rect">
            <a:avLst/>
          </a:prstGeom>
        </p:spPr>
      </p:pic>
      <p:pic>
        <p:nvPicPr>
          <p:cNvPr id="5" name="Content Placeholder 4" descr="A person taking a picture of a person&#10;&#10;Description automatically generated">
            <a:extLst>
              <a:ext uri="{FF2B5EF4-FFF2-40B4-BE49-F238E27FC236}">
                <a16:creationId xmlns:a16="http://schemas.microsoft.com/office/drawing/2014/main" id="{A5BEEB69-BF9B-2867-AC44-BC522BB8A0B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37302" y="1560731"/>
            <a:ext cx="5778500" cy="4330700"/>
          </a:xfrm>
        </p:spPr>
      </p:pic>
      <p:sp>
        <p:nvSpPr>
          <p:cNvPr id="6" name="TextBox 5">
            <a:extLst>
              <a:ext uri="{FF2B5EF4-FFF2-40B4-BE49-F238E27FC236}">
                <a16:creationId xmlns:a16="http://schemas.microsoft.com/office/drawing/2014/main" id="{36079DBB-4986-961E-BCAF-C0BC16586208}"/>
              </a:ext>
            </a:extLst>
          </p:cNvPr>
          <p:cNvSpPr txBox="1"/>
          <p:nvPr/>
        </p:nvSpPr>
        <p:spPr>
          <a:xfrm>
            <a:off x="1435102" y="4927937"/>
            <a:ext cx="4902200" cy="369332"/>
          </a:xfrm>
          <a:prstGeom prst="rect">
            <a:avLst/>
          </a:prstGeom>
          <a:noFill/>
        </p:spPr>
        <p:txBody>
          <a:bodyPr wrap="square" rtlCol="0">
            <a:spAutoFit/>
          </a:bodyPr>
          <a:lstStyle/>
          <a:p>
            <a:r>
              <a:rPr lang="en-CA" dirty="0"/>
              <a:t>Wedding in Liverpool, 2005</a:t>
            </a:r>
          </a:p>
        </p:txBody>
      </p:sp>
      <p:sp>
        <p:nvSpPr>
          <p:cNvPr id="7" name="TextBox 6">
            <a:extLst>
              <a:ext uri="{FF2B5EF4-FFF2-40B4-BE49-F238E27FC236}">
                <a16:creationId xmlns:a16="http://schemas.microsoft.com/office/drawing/2014/main" id="{42155CE4-E100-3B68-5CCD-781996327776}"/>
              </a:ext>
            </a:extLst>
          </p:cNvPr>
          <p:cNvSpPr txBox="1"/>
          <p:nvPr/>
        </p:nvSpPr>
        <p:spPr>
          <a:xfrm>
            <a:off x="6341765" y="6060480"/>
            <a:ext cx="5537200" cy="646331"/>
          </a:xfrm>
          <a:prstGeom prst="rect">
            <a:avLst/>
          </a:prstGeom>
          <a:noFill/>
        </p:spPr>
        <p:txBody>
          <a:bodyPr wrap="square" rtlCol="0">
            <a:spAutoFit/>
          </a:bodyPr>
          <a:lstStyle/>
          <a:p>
            <a:r>
              <a:rPr lang="en-CA" dirty="0"/>
              <a:t>With my intended, Sydney, Chicago. Photograph taken is reflection in large metal sphere</a:t>
            </a:r>
          </a:p>
        </p:txBody>
      </p:sp>
    </p:spTree>
    <p:extLst>
      <p:ext uri="{BB962C8B-B14F-4D97-AF65-F5344CB8AC3E}">
        <p14:creationId xmlns:p14="http://schemas.microsoft.com/office/powerpoint/2010/main" val="3888046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and person in graduation gowns&#10;&#10;Description automatically generated">
            <a:extLst>
              <a:ext uri="{FF2B5EF4-FFF2-40B4-BE49-F238E27FC236}">
                <a16:creationId xmlns:a16="http://schemas.microsoft.com/office/drawing/2014/main" id="{037FECB4-0E09-1368-15BA-2C9CC1859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38" y="304259"/>
            <a:ext cx="2770762" cy="5215552"/>
          </a:xfrm>
          <a:prstGeom prst="rect">
            <a:avLst/>
          </a:prstGeom>
        </p:spPr>
      </p:pic>
      <p:pic>
        <p:nvPicPr>
          <p:cNvPr id="8" name="Content Placeholder 4" descr="A person standing in front of a bookshelf&#10;&#10;Description automatically generated">
            <a:extLst>
              <a:ext uri="{FF2B5EF4-FFF2-40B4-BE49-F238E27FC236}">
                <a16:creationId xmlns:a16="http://schemas.microsoft.com/office/drawing/2014/main" id="{B871497D-2123-89A4-6430-32DFE1718D0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84749" y="304259"/>
            <a:ext cx="6697073" cy="5022805"/>
          </a:xfrm>
        </p:spPr>
      </p:pic>
      <p:sp>
        <p:nvSpPr>
          <p:cNvPr id="9" name="TextBox 8">
            <a:extLst>
              <a:ext uri="{FF2B5EF4-FFF2-40B4-BE49-F238E27FC236}">
                <a16:creationId xmlns:a16="http://schemas.microsoft.com/office/drawing/2014/main" id="{8DF90AFE-BF56-3E39-72B2-E0A0312569B9}"/>
              </a:ext>
            </a:extLst>
          </p:cNvPr>
          <p:cNvSpPr txBox="1"/>
          <p:nvPr/>
        </p:nvSpPr>
        <p:spPr>
          <a:xfrm>
            <a:off x="7145911" y="5519811"/>
            <a:ext cx="4489451" cy="369332"/>
          </a:xfrm>
          <a:prstGeom prst="rect">
            <a:avLst/>
          </a:prstGeom>
          <a:noFill/>
        </p:spPr>
        <p:txBody>
          <a:bodyPr wrap="square" rtlCol="0">
            <a:spAutoFit/>
          </a:bodyPr>
          <a:lstStyle/>
          <a:p>
            <a:r>
              <a:rPr lang="en-CA" dirty="0"/>
              <a:t>In office in Liverpool</a:t>
            </a:r>
          </a:p>
        </p:txBody>
      </p:sp>
      <p:sp>
        <p:nvSpPr>
          <p:cNvPr id="10" name="TextBox 9">
            <a:extLst>
              <a:ext uri="{FF2B5EF4-FFF2-40B4-BE49-F238E27FC236}">
                <a16:creationId xmlns:a16="http://schemas.microsoft.com/office/drawing/2014/main" id="{6C97CC38-18CA-A65C-68A2-4CAAAFAA9151}"/>
              </a:ext>
            </a:extLst>
          </p:cNvPr>
          <p:cNvSpPr txBox="1"/>
          <p:nvPr/>
        </p:nvSpPr>
        <p:spPr>
          <a:xfrm>
            <a:off x="647700" y="5791200"/>
            <a:ext cx="2965450" cy="646331"/>
          </a:xfrm>
          <a:prstGeom prst="rect">
            <a:avLst/>
          </a:prstGeom>
          <a:noFill/>
        </p:spPr>
        <p:txBody>
          <a:bodyPr wrap="square" rtlCol="0">
            <a:spAutoFit/>
          </a:bodyPr>
          <a:lstStyle/>
          <a:p>
            <a:r>
              <a:rPr lang="en-CA" dirty="0"/>
              <a:t>Sydney’s Master’s graduation in Liverpool</a:t>
            </a:r>
          </a:p>
        </p:txBody>
      </p:sp>
    </p:spTree>
    <p:extLst>
      <p:ext uri="{BB962C8B-B14F-4D97-AF65-F5344CB8AC3E}">
        <p14:creationId xmlns:p14="http://schemas.microsoft.com/office/powerpoint/2010/main" val="394698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636"/>
            <a:ext cx="12003110" cy="830997"/>
          </a:xfrm>
          <a:prstGeom prst="rect">
            <a:avLst/>
          </a:prstGeom>
        </p:spPr>
        <p:txBody>
          <a:bodyPr wrap="square">
            <a:spAutoFit/>
          </a:bodyPr>
          <a:lstStyle/>
          <a:p>
            <a:pPr algn="ctr"/>
            <a:r>
              <a:rPr lang="en-CA" sz="4800" b="1" dirty="0">
                <a:solidFill>
                  <a:srgbClr val="0000FF"/>
                </a:solidFill>
                <a:effectLst>
                  <a:outerShdw blurRad="38100" dist="38100" dir="2700000" algn="tl">
                    <a:srgbClr val="000000">
                      <a:alpha val="43137"/>
                    </a:srgbClr>
                  </a:outerShdw>
                </a:effectLst>
              </a:rPr>
              <a:t>Sustainable Industrial Processing Summit</a:t>
            </a:r>
            <a:endParaRPr lang="en-CA" sz="4800" dirty="0">
              <a:solidFill>
                <a:srgbClr val="0000FF"/>
              </a:solidFill>
              <a:effectLst>
                <a:outerShdw blurRad="38100" dist="38100" dir="2700000" algn="tl">
                  <a:srgbClr val="000000">
                    <a:alpha val="43137"/>
                  </a:srgbClr>
                </a:outerShdw>
              </a:effectLst>
            </a:endParaRPr>
          </a:p>
        </p:txBody>
      </p:sp>
      <p:sp>
        <p:nvSpPr>
          <p:cNvPr id="6" name="Rectangle 5"/>
          <p:cNvSpPr/>
          <p:nvPr/>
        </p:nvSpPr>
        <p:spPr>
          <a:xfrm>
            <a:off x="188890" y="749163"/>
            <a:ext cx="10959921" cy="923330"/>
          </a:xfrm>
          <a:prstGeom prst="rect">
            <a:avLst/>
          </a:prstGeom>
        </p:spPr>
        <p:txBody>
          <a:bodyPr wrap="square">
            <a:spAutoFit/>
          </a:bodyPr>
          <a:lstStyle/>
          <a:p>
            <a:r>
              <a:rPr lang="en-CA" sz="5400" b="1" dirty="0">
                <a:solidFill>
                  <a:srgbClr val="FF0000"/>
                </a:solidFill>
                <a:effectLst>
                  <a:outerShdw blurRad="38100" dist="38100" dir="2700000" algn="tl">
                    <a:srgbClr val="000000">
                      <a:alpha val="43137"/>
                    </a:srgbClr>
                  </a:outerShdw>
                </a:effectLst>
              </a:rPr>
              <a:t>2024 STARS: </a:t>
            </a:r>
          </a:p>
        </p:txBody>
      </p:sp>
      <p:sp>
        <p:nvSpPr>
          <p:cNvPr id="10" name="Rectangle 9"/>
          <p:cNvSpPr/>
          <p:nvPr/>
        </p:nvSpPr>
        <p:spPr>
          <a:xfrm>
            <a:off x="202506" y="6258510"/>
            <a:ext cx="11697573" cy="523220"/>
          </a:xfrm>
          <a:prstGeom prst="rect">
            <a:avLst/>
          </a:prstGeom>
        </p:spPr>
        <p:txBody>
          <a:bodyPr wrap="square">
            <a:spAutoFit/>
          </a:bodyPr>
          <a:lstStyle/>
          <a:p>
            <a:pPr algn="ctr"/>
            <a:r>
              <a:rPr lang="en-CA" sz="2800" dirty="0"/>
              <a:t>   </a:t>
            </a:r>
            <a:r>
              <a:rPr lang="en-CA" sz="2800" b="1" dirty="0">
                <a:solidFill>
                  <a:srgbClr val="0000FF"/>
                </a:solidFill>
                <a:effectLst>
                  <a:outerShdw blurRad="38100" dist="38100" dir="2700000" algn="tl">
                    <a:srgbClr val="000000">
                      <a:alpha val="43137"/>
                    </a:srgbClr>
                  </a:outerShdw>
                </a:effectLst>
              </a:rPr>
              <a:t>FLOGEN</a:t>
            </a:r>
            <a:r>
              <a:rPr lang="en-CA" sz="2800" b="1" dirty="0">
                <a:solidFill>
                  <a:srgbClr val="FF0000"/>
                </a:solidFill>
                <a:effectLst>
                  <a:outerShdw blurRad="38100" dist="38100" dir="2700000" algn="tl">
                    <a:srgbClr val="000000">
                      <a:alpha val="43137"/>
                    </a:srgbClr>
                  </a:outerShdw>
                </a:effectLst>
              </a:rPr>
              <a:t> STARS </a:t>
            </a:r>
            <a:r>
              <a:rPr lang="en-CA" sz="2800" b="1" dirty="0">
                <a:solidFill>
                  <a:srgbClr val="0000FF"/>
                </a:solidFill>
                <a:effectLst>
                  <a:outerShdw blurRad="38100" dist="38100" dir="2700000" algn="tl">
                    <a:srgbClr val="000000">
                      <a:alpha val="43137"/>
                    </a:srgbClr>
                  </a:outerShdw>
                </a:effectLst>
              </a:rPr>
              <a:t>OUTREACH</a:t>
            </a:r>
          </a:p>
        </p:txBody>
      </p:sp>
      <p:sp>
        <p:nvSpPr>
          <p:cNvPr id="11" name="Rectangle 10"/>
          <p:cNvSpPr/>
          <p:nvPr/>
        </p:nvSpPr>
        <p:spPr>
          <a:xfrm>
            <a:off x="3210136" y="1712425"/>
            <a:ext cx="8981864" cy="4093428"/>
          </a:xfrm>
          <a:prstGeom prst="rect">
            <a:avLst/>
          </a:prstGeom>
        </p:spPr>
        <p:txBody>
          <a:bodyPr wrap="square">
            <a:spAutoFit/>
          </a:bodyPr>
          <a:lstStyle/>
          <a:p>
            <a:pPr algn="ctr"/>
            <a:r>
              <a:rPr lang="pt-BR" sz="6000" b="1" dirty="0">
                <a:solidFill>
                  <a:srgbClr val="0000FF"/>
                </a:solidFill>
                <a:effectLst>
                  <a:outerShdw blurRad="38100" dist="38100" dir="2700000" algn="tl">
                    <a:srgbClr val="000000">
                      <a:alpha val="43137"/>
                    </a:srgbClr>
                  </a:outerShdw>
                </a:effectLst>
              </a:rPr>
              <a:t>Peter Rowlands</a:t>
            </a:r>
          </a:p>
          <a:p>
            <a:pPr algn="ctr" rtl="0">
              <a:spcBef>
                <a:spcPts val="0"/>
              </a:spcBef>
              <a:spcAft>
                <a:spcPts val="0"/>
              </a:spcAft>
            </a:pPr>
            <a:r>
              <a:rPr lang="en-CA" sz="4400" b="1" i="0" u="none" strike="noStrike" dirty="0">
                <a:solidFill>
                  <a:srgbClr val="0000FF"/>
                </a:solidFill>
                <a:effectLst>
                  <a:outerShdw blurRad="38100" dist="38100" dir="2700000" algn="tl">
                    <a:srgbClr val="000000">
                      <a:alpha val="43137"/>
                    </a:srgbClr>
                  </a:outerShdw>
                </a:effectLst>
              </a:rPr>
              <a:t>Professor</a:t>
            </a:r>
            <a:endParaRPr lang="en-CA" sz="4400" b="1" dirty="0">
              <a:solidFill>
                <a:srgbClr val="0000FF"/>
              </a:solidFill>
              <a:effectLst>
                <a:outerShdw blurRad="38100" dist="38100" dir="2700000" algn="tl">
                  <a:srgbClr val="000000">
                    <a:alpha val="43137"/>
                  </a:srgbClr>
                </a:outerShdw>
              </a:effectLst>
            </a:endParaRPr>
          </a:p>
          <a:p>
            <a:pPr algn="ctr" rtl="0">
              <a:spcBef>
                <a:spcPts val="0"/>
              </a:spcBef>
              <a:spcAft>
                <a:spcPts val="0"/>
              </a:spcAft>
            </a:pPr>
            <a:r>
              <a:rPr lang="en-CA" sz="4000" b="1" i="0" u="none" strike="noStrike" dirty="0">
                <a:solidFill>
                  <a:srgbClr val="0000FF"/>
                </a:solidFill>
                <a:effectLst>
                  <a:outerShdw blurRad="38100" dist="38100" dir="2700000" algn="tl">
                    <a:srgbClr val="000000">
                      <a:alpha val="43137"/>
                    </a:srgbClr>
                  </a:outerShdw>
                </a:effectLst>
              </a:rPr>
              <a:t>University of Liverpool, </a:t>
            </a:r>
            <a:r>
              <a:rPr lang="en-CA" sz="4000" b="1" dirty="0">
                <a:solidFill>
                  <a:srgbClr val="0000FF"/>
                </a:solidFill>
                <a:effectLst>
                  <a:outerShdw blurRad="38100" dist="38100" dir="2700000" algn="tl">
                    <a:srgbClr val="000000">
                      <a:alpha val="43137"/>
                    </a:srgbClr>
                  </a:outerShdw>
                </a:effectLst>
              </a:rPr>
              <a:t>UK</a:t>
            </a:r>
          </a:p>
          <a:p>
            <a:pPr algn="ctr"/>
            <a:endParaRPr lang="en-US" sz="3600" b="1" dirty="0">
              <a:solidFill>
                <a:srgbClr val="0000FF"/>
              </a:solidFill>
            </a:endParaRPr>
          </a:p>
          <a:p>
            <a:pPr algn="ctr"/>
            <a:r>
              <a:rPr lang="en-US" sz="3600" b="1" dirty="0">
                <a:solidFill>
                  <a:srgbClr val="0000FF"/>
                </a:solidFill>
              </a:rPr>
              <a:t>Field:</a:t>
            </a:r>
            <a:r>
              <a:rPr lang="en-US" sz="3600" b="1" dirty="0"/>
              <a:t> </a:t>
            </a:r>
            <a:r>
              <a:rPr lang="en-US" sz="3600" b="1" dirty="0">
                <a:solidFill>
                  <a:srgbClr val="FF0000"/>
                </a:solidFill>
              </a:rPr>
              <a:t>Mathematics Applications</a:t>
            </a:r>
          </a:p>
          <a:p>
            <a:pPr algn="ctr" rtl="0">
              <a:spcBef>
                <a:spcPts val="0"/>
              </a:spcBef>
              <a:spcAft>
                <a:spcPts val="0"/>
              </a:spcAft>
            </a:pPr>
            <a:endParaRPr lang="en-CA" sz="4400" b="1" dirty="0">
              <a:solidFill>
                <a:srgbClr val="0000FF"/>
              </a:solidFill>
              <a:effectLst>
                <a:outerShdw blurRad="38100" dist="38100" dir="2700000" algn="tl">
                  <a:srgbClr val="000000">
                    <a:alpha val="43137"/>
                  </a:srgbClr>
                </a:outerShdw>
              </a:effectLst>
            </a:endParaRPr>
          </a:p>
        </p:txBody>
      </p:sp>
      <p:sp>
        <p:nvSpPr>
          <p:cNvPr id="13" name="TextBox 12"/>
          <p:cNvSpPr txBox="1"/>
          <p:nvPr/>
        </p:nvSpPr>
        <p:spPr>
          <a:xfrm>
            <a:off x="1661375" y="5612179"/>
            <a:ext cx="10238704" cy="646331"/>
          </a:xfrm>
          <a:prstGeom prst="rect">
            <a:avLst/>
          </a:prstGeom>
          <a:noFill/>
        </p:spPr>
        <p:txBody>
          <a:bodyPr wrap="square" rtlCol="0">
            <a:spAutoFit/>
          </a:bodyPr>
          <a:lstStyle/>
          <a:p>
            <a:r>
              <a:rPr lang="en-CA" sz="3600" b="1" dirty="0">
                <a:solidFill>
                  <a:srgbClr val="FF0000"/>
                </a:solidFill>
                <a:effectLst>
                  <a:outerShdw blurRad="38100" dist="38100" dir="2700000" algn="tl">
                    <a:srgbClr val="000000">
                      <a:alpha val="43137"/>
                    </a:srgbClr>
                  </a:outerShdw>
                </a:effectLst>
              </a:rPr>
              <a:t>FRAY INTERNATIONAL SUSTAINABILITY AWARD</a:t>
            </a:r>
          </a:p>
        </p:txBody>
      </p:sp>
      <p:pic>
        <p:nvPicPr>
          <p:cNvPr id="4" name="Picture 3" descr="A person wearing glasses and a blue jacket&#10;&#10;Description automatically generated">
            <a:extLst>
              <a:ext uri="{FF2B5EF4-FFF2-40B4-BE49-F238E27FC236}">
                <a16:creationId xmlns:a16="http://schemas.microsoft.com/office/drawing/2014/main" id="{B7137D7B-91B7-CF0D-3C31-4D74718AA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57" y="1952841"/>
            <a:ext cx="2863579" cy="3579474"/>
          </a:xfrm>
          <a:prstGeom prst="rect">
            <a:avLst/>
          </a:prstGeom>
        </p:spPr>
      </p:pic>
    </p:spTree>
    <p:extLst>
      <p:ext uri="{BB962C8B-B14F-4D97-AF65-F5344CB8AC3E}">
        <p14:creationId xmlns:p14="http://schemas.microsoft.com/office/powerpoint/2010/main" val="3806017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05E5-F3F4-97EE-33BB-BA76E3D395C1}"/>
              </a:ext>
            </a:extLst>
          </p:cNvPr>
          <p:cNvSpPr>
            <a:spLocks noGrp="1"/>
          </p:cNvSpPr>
          <p:nvPr>
            <p:ph type="title"/>
          </p:nvPr>
        </p:nvSpPr>
        <p:spPr/>
        <p:txBody>
          <a:bodyPr>
            <a:normAutofit/>
          </a:bodyPr>
          <a:lstStyle/>
          <a:p>
            <a:r>
              <a:rPr lang="en-CA" sz="2800" b="0" i="0" dirty="0">
                <a:solidFill>
                  <a:srgbClr val="000000"/>
                </a:solidFill>
                <a:effectLst/>
                <a:latin typeface="Arial" panose="020B0604020202020204" pitchFamily="34" charset="0"/>
              </a:rPr>
              <a:t>Dr. Peter Rowlands receiving the Fray International Sustainability Award from Dr. Florian Kongoli at FLOGEN SIPS 2024</a:t>
            </a:r>
            <a:endParaRPr lang="en-US" sz="2800" dirty="0"/>
          </a:p>
        </p:txBody>
      </p:sp>
      <p:pic>
        <p:nvPicPr>
          <p:cNvPr id="5" name="Content Placeholder 4" descr="A person shaking hands with a trophy&#10;&#10;Description automatically generated">
            <a:extLst>
              <a:ext uri="{FF2B5EF4-FFF2-40B4-BE49-F238E27FC236}">
                <a16:creationId xmlns:a16="http://schemas.microsoft.com/office/drawing/2014/main" id="{277E9FA3-E967-BB3E-E000-F2BAC4F46C04}"/>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138579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3C3A-4E3B-FF2E-8015-3A60DAB51246}"/>
              </a:ext>
            </a:extLst>
          </p:cNvPr>
          <p:cNvSpPr>
            <a:spLocks noGrp="1"/>
          </p:cNvSpPr>
          <p:nvPr>
            <p:ph type="title"/>
          </p:nvPr>
        </p:nvSpPr>
        <p:spPr/>
        <p:txBody>
          <a:bodyPr>
            <a:normAutofit/>
          </a:bodyPr>
          <a:lstStyle/>
          <a:p>
            <a:r>
              <a:rPr lang="en-CA" sz="2800" b="0" i="0" dirty="0">
                <a:solidFill>
                  <a:srgbClr val="000000"/>
                </a:solidFill>
                <a:effectLst/>
                <a:latin typeface="Arial" panose="020B0604020202020204" pitchFamily="34" charset="0"/>
              </a:rPr>
              <a:t>Dr. Florian Kongoli congratulating Dr. Peter Rowlands during the FLOGEN SIPS 2024 award ceremony</a:t>
            </a:r>
            <a:endParaRPr lang="en-US" sz="2800" dirty="0"/>
          </a:p>
        </p:txBody>
      </p:sp>
      <p:pic>
        <p:nvPicPr>
          <p:cNvPr id="5" name="Content Placeholder 4" descr="A person in tuxedo talking to another person&#10;&#10;Description automatically generated">
            <a:extLst>
              <a:ext uri="{FF2B5EF4-FFF2-40B4-BE49-F238E27FC236}">
                <a16:creationId xmlns:a16="http://schemas.microsoft.com/office/drawing/2014/main" id="{55C6CCA6-51F0-22E6-89A2-EF8D26F370EF}"/>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181459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C821-5732-E684-0FA8-69E4B15F571C}"/>
              </a:ext>
            </a:extLst>
          </p:cNvPr>
          <p:cNvSpPr>
            <a:spLocks noGrp="1"/>
          </p:cNvSpPr>
          <p:nvPr>
            <p:ph type="title"/>
          </p:nvPr>
        </p:nvSpPr>
        <p:spPr/>
        <p:txBody>
          <a:bodyPr>
            <a:normAutofit/>
          </a:bodyPr>
          <a:lstStyle/>
          <a:p>
            <a:r>
              <a:rPr lang="en-CA" sz="2800" b="0" i="0" dirty="0">
                <a:solidFill>
                  <a:srgbClr val="000000"/>
                </a:solidFill>
                <a:effectLst/>
                <a:latin typeface="Arial" panose="020B0604020202020204" pitchFamily="34" charset="0"/>
              </a:rPr>
              <a:t>Dr. Peter Rowlands delivering an acceptance speech during the FLOGEN SIPS 2024 award ceremony</a:t>
            </a:r>
            <a:endParaRPr lang="en-US" sz="2800" dirty="0"/>
          </a:p>
        </p:txBody>
      </p:sp>
      <p:pic>
        <p:nvPicPr>
          <p:cNvPr id="5" name="Content Placeholder 4" descr="A person standing at a podium&#10;&#10;Description automatically generated">
            <a:extLst>
              <a:ext uri="{FF2B5EF4-FFF2-40B4-BE49-F238E27FC236}">
                <a16:creationId xmlns:a16="http://schemas.microsoft.com/office/drawing/2014/main" id="{9A8AD3EE-B196-4A9F-DC67-80EB88FEB63B}"/>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309832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photos of children&#10;&#10;Description automatically generated">
            <a:extLst>
              <a:ext uri="{FF2B5EF4-FFF2-40B4-BE49-F238E27FC236}">
                <a16:creationId xmlns:a16="http://schemas.microsoft.com/office/drawing/2014/main" id="{05FDAD6D-10D4-B4E7-6B52-5EBEDF0142CB}"/>
              </a:ext>
            </a:extLst>
          </p:cNvPr>
          <p:cNvPicPr>
            <a:picLocks noChangeAspect="1"/>
          </p:cNvPicPr>
          <p:nvPr/>
        </p:nvPicPr>
        <p:blipFill>
          <a:blip r:embed="rId2">
            <a:extLst>
              <a:ext uri="{28A0092B-C50C-407E-A947-70E740481C1C}">
                <a14:useLocalDpi xmlns:a14="http://schemas.microsoft.com/office/drawing/2010/main" val="0"/>
              </a:ext>
            </a:extLst>
          </a:blip>
          <a:srcRect l="7749" t="1695" r="65340" b="70217"/>
          <a:stretch/>
        </p:blipFill>
        <p:spPr>
          <a:xfrm>
            <a:off x="988637" y="379141"/>
            <a:ext cx="4034328" cy="5379108"/>
          </a:xfrm>
          <a:prstGeom prst="rect">
            <a:avLst/>
          </a:prstGeom>
        </p:spPr>
      </p:pic>
      <p:pic>
        <p:nvPicPr>
          <p:cNvPr id="5" name="Picture 4" descr="A collage of photos of children&#10;&#10;Description automatically generated">
            <a:extLst>
              <a:ext uri="{FF2B5EF4-FFF2-40B4-BE49-F238E27FC236}">
                <a16:creationId xmlns:a16="http://schemas.microsoft.com/office/drawing/2014/main" id="{874F2092-2C2E-CC78-AC6F-5F13F0A3BC24}"/>
              </a:ext>
            </a:extLst>
          </p:cNvPr>
          <p:cNvPicPr>
            <a:picLocks noChangeAspect="1"/>
          </p:cNvPicPr>
          <p:nvPr/>
        </p:nvPicPr>
        <p:blipFill>
          <a:blip r:embed="rId3">
            <a:extLst>
              <a:ext uri="{28A0092B-C50C-407E-A947-70E740481C1C}">
                <a14:useLocalDpi xmlns:a14="http://schemas.microsoft.com/office/drawing/2010/main" val="0"/>
              </a:ext>
            </a:extLst>
          </a:blip>
          <a:srcRect l="4677" t="35565" r="61648" b="20014"/>
          <a:stretch/>
        </p:blipFill>
        <p:spPr>
          <a:xfrm>
            <a:off x="7428528" y="379141"/>
            <a:ext cx="3202574" cy="5396934"/>
          </a:xfrm>
          <a:prstGeom prst="rect">
            <a:avLst/>
          </a:prstGeom>
        </p:spPr>
      </p:pic>
      <p:sp>
        <p:nvSpPr>
          <p:cNvPr id="6" name="TextBox 5">
            <a:extLst>
              <a:ext uri="{FF2B5EF4-FFF2-40B4-BE49-F238E27FC236}">
                <a16:creationId xmlns:a16="http://schemas.microsoft.com/office/drawing/2014/main" id="{B70FF1F8-091B-7327-0963-7C50C4D9AE8B}"/>
              </a:ext>
            </a:extLst>
          </p:cNvPr>
          <p:cNvSpPr txBox="1"/>
          <p:nvPr/>
        </p:nvSpPr>
        <p:spPr>
          <a:xfrm>
            <a:off x="2428102" y="5881816"/>
            <a:ext cx="4429898" cy="369332"/>
          </a:xfrm>
          <a:prstGeom prst="rect">
            <a:avLst/>
          </a:prstGeom>
          <a:noFill/>
        </p:spPr>
        <p:txBody>
          <a:bodyPr wrap="square" rtlCol="0">
            <a:spAutoFit/>
          </a:bodyPr>
          <a:lstStyle/>
          <a:p>
            <a:r>
              <a:rPr lang="en-CA" dirty="0"/>
              <a:t>Aged about 4</a:t>
            </a:r>
          </a:p>
        </p:txBody>
      </p:sp>
      <p:sp>
        <p:nvSpPr>
          <p:cNvPr id="7" name="TextBox 6">
            <a:extLst>
              <a:ext uri="{FF2B5EF4-FFF2-40B4-BE49-F238E27FC236}">
                <a16:creationId xmlns:a16="http://schemas.microsoft.com/office/drawing/2014/main" id="{AD386B95-91BD-A8B8-F694-3A7DD885BF48}"/>
              </a:ext>
            </a:extLst>
          </p:cNvPr>
          <p:cNvSpPr txBox="1"/>
          <p:nvPr/>
        </p:nvSpPr>
        <p:spPr>
          <a:xfrm>
            <a:off x="7828005" y="5881816"/>
            <a:ext cx="3202574" cy="369332"/>
          </a:xfrm>
          <a:prstGeom prst="rect">
            <a:avLst/>
          </a:prstGeom>
          <a:noFill/>
        </p:spPr>
        <p:txBody>
          <a:bodyPr wrap="square" rtlCol="0">
            <a:spAutoFit/>
          </a:bodyPr>
          <a:lstStyle/>
          <a:p>
            <a:r>
              <a:rPr lang="en-CA" dirty="0"/>
              <a:t>Schoolboy aged about 10</a:t>
            </a:r>
          </a:p>
        </p:txBody>
      </p:sp>
    </p:spTree>
    <p:extLst>
      <p:ext uri="{BB962C8B-B14F-4D97-AF65-F5344CB8AC3E}">
        <p14:creationId xmlns:p14="http://schemas.microsoft.com/office/powerpoint/2010/main" val="1322425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suit and tie&#10;&#10;Description automatically generated">
            <a:extLst>
              <a:ext uri="{FF2B5EF4-FFF2-40B4-BE49-F238E27FC236}">
                <a16:creationId xmlns:a16="http://schemas.microsoft.com/office/drawing/2014/main" id="{999AB8F6-D876-BB46-A8E7-265BC139BF8F}"/>
              </a:ext>
            </a:extLst>
          </p:cNvPr>
          <p:cNvPicPr>
            <a:picLocks noChangeAspect="1"/>
          </p:cNvPicPr>
          <p:nvPr/>
        </p:nvPicPr>
        <p:blipFill>
          <a:blip r:embed="rId2" cstate="print">
            <a:extLst>
              <a:ext uri="{28A0092B-C50C-407E-A947-70E740481C1C}">
                <a14:useLocalDpi xmlns:a14="http://schemas.microsoft.com/office/drawing/2010/main" val="0"/>
              </a:ext>
            </a:extLst>
          </a:blip>
          <a:srcRect l="5720" r="-3615" b="48193"/>
          <a:stretch/>
        </p:blipFill>
        <p:spPr>
          <a:xfrm>
            <a:off x="712148" y="567549"/>
            <a:ext cx="4045203" cy="5057902"/>
          </a:xfrm>
          <a:prstGeom prst="rect">
            <a:avLst/>
          </a:prstGeom>
        </p:spPr>
      </p:pic>
      <p:pic>
        <p:nvPicPr>
          <p:cNvPr id="5" name="Picture 4" descr="A person standing in front of a chalkboard&#10;&#10;Description automatically generated">
            <a:extLst>
              <a:ext uri="{FF2B5EF4-FFF2-40B4-BE49-F238E27FC236}">
                <a16:creationId xmlns:a16="http://schemas.microsoft.com/office/drawing/2014/main" id="{44770B52-41AF-6D37-7790-B5934E3E8E96}"/>
              </a:ext>
            </a:extLst>
          </p:cNvPr>
          <p:cNvPicPr>
            <a:picLocks noChangeAspect="1"/>
          </p:cNvPicPr>
          <p:nvPr/>
        </p:nvPicPr>
        <p:blipFill>
          <a:blip r:embed="rId3" cstate="print">
            <a:extLst>
              <a:ext uri="{28A0092B-C50C-407E-A947-70E740481C1C}">
                <a14:useLocalDpi xmlns:a14="http://schemas.microsoft.com/office/drawing/2010/main" val="0"/>
              </a:ext>
            </a:extLst>
          </a:blip>
          <a:srcRect l="3881" t="7693" r="4825" b="16642"/>
          <a:stretch/>
        </p:blipFill>
        <p:spPr>
          <a:xfrm>
            <a:off x="5224406" y="567549"/>
            <a:ext cx="6445563" cy="4131035"/>
          </a:xfrm>
          <a:prstGeom prst="rect">
            <a:avLst/>
          </a:prstGeom>
        </p:spPr>
      </p:pic>
      <p:sp>
        <p:nvSpPr>
          <p:cNvPr id="6" name="TextBox 5">
            <a:extLst>
              <a:ext uri="{FF2B5EF4-FFF2-40B4-BE49-F238E27FC236}">
                <a16:creationId xmlns:a16="http://schemas.microsoft.com/office/drawing/2014/main" id="{18E005B0-71E5-3748-249C-16BDDC0743A4}"/>
              </a:ext>
            </a:extLst>
          </p:cNvPr>
          <p:cNvSpPr txBox="1"/>
          <p:nvPr/>
        </p:nvSpPr>
        <p:spPr>
          <a:xfrm>
            <a:off x="1075583" y="5758250"/>
            <a:ext cx="4148823" cy="369332"/>
          </a:xfrm>
          <a:prstGeom prst="rect">
            <a:avLst/>
          </a:prstGeom>
          <a:noFill/>
        </p:spPr>
        <p:txBody>
          <a:bodyPr wrap="square" rtlCol="0">
            <a:spAutoFit/>
          </a:bodyPr>
          <a:lstStyle/>
          <a:p>
            <a:r>
              <a:rPr lang="en-CA" dirty="0"/>
              <a:t>About to enter University aged 18</a:t>
            </a:r>
          </a:p>
        </p:txBody>
      </p:sp>
      <p:sp>
        <p:nvSpPr>
          <p:cNvPr id="7" name="TextBox 6">
            <a:extLst>
              <a:ext uri="{FF2B5EF4-FFF2-40B4-BE49-F238E27FC236}">
                <a16:creationId xmlns:a16="http://schemas.microsoft.com/office/drawing/2014/main" id="{F7789E82-E549-E0EC-6568-A5A01B56FBC0}"/>
              </a:ext>
            </a:extLst>
          </p:cNvPr>
          <p:cNvSpPr txBox="1"/>
          <p:nvPr/>
        </p:nvSpPr>
        <p:spPr>
          <a:xfrm>
            <a:off x="6188233" y="4862383"/>
            <a:ext cx="6445563" cy="369332"/>
          </a:xfrm>
          <a:prstGeom prst="rect">
            <a:avLst/>
          </a:prstGeom>
          <a:noFill/>
        </p:spPr>
        <p:txBody>
          <a:bodyPr wrap="square" rtlCol="0">
            <a:spAutoFit/>
          </a:bodyPr>
          <a:lstStyle/>
          <a:p>
            <a:r>
              <a:rPr lang="en-CA" dirty="0"/>
              <a:t>At University, experimenting with photography</a:t>
            </a:r>
          </a:p>
        </p:txBody>
      </p:sp>
    </p:spTree>
    <p:extLst>
      <p:ext uri="{BB962C8B-B14F-4D97-AF65-F5344CB8AC3E}">
        <p14:creationId xmlns:p14="http://schemas.microsoft.com/office/powerpoint/2010/main" val="922513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leaning on a rock&#10;&#10;Description automatically generated">
            <a:extLst>
              <a:ext uri="{FF2B5EF4-FFF2-40B4-BE49-F238E27FC236}">
                <a16:creationId xmlns:a16="http://schemas.microsoft.com/office/drawing/2014/main" id="{CC9060C7-440C-E9EB-F7F4-E2C464FF7E31}"/>
              </a:ext>
            </a:extLst>
          </p:cNvPr>
          <p:cNvPicPr>
            <a:picLocks noChangeAspect="1"/>
          </p:cNvPicPr>
          <p:nvPr/>
        </p:nvPicPr>
        <p:blipFill>
          <a:blip r:embed="rId2">
            <a:extLst>
              <a:ext uri="{28A0092B-C50C-407E-A947-70E740481C1C}">
                <a14:useLocalDpi xmlns:a14="http://schemas.microsoft.com/office/drawing/2010/main" val="0"/>
              </a:ext>
            </a:extLst>
          </a:blip>
          <a:srcRect l="2853" t="4064" r="25730" b="59745"/>
          <a:stretch/>
        </p:blipFill>
        <p:spPr>
          <a:xfrm>
            <a:off x="270651" y="233483"/>
            <a:ext cx="6235017" cy="4344695"/>
          </a:xfrm>
          <a:prstGeom prst="rect">
            <a:avLst/>
          </a:prstGeom>
        </p:spPr>
      </p:pic>
      <p:pic>
        <p:nvPicPr>
          <p:cNvPr id="5" name="Picture 4" descr="A person fishing on a boat&#10;&#10;Description automatically generated">
            <a:extLst>
              <a:ext uri="{FF2B5EF4-FFF2-40B4-BE49-F238E27FC236}">
                <a16:creationId xmlns:a16="http://schemas.microsoft.com/office/drawing/2014/main" id="{83A71595-7EFE-2BF9-F3FF-9A8E5D27A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107" y="2753936"/>
            <a:ext cx="5191242" cy="3850751"/>
          </a:xfrm>
          <a:prstGeom prst="rect">
            <a:avLst/>
          </a:prstGeom>
        </p:spPr>
      </p:pic>
      <p:sp>
        <p:nvSpPr>
          <p:cNvPr id="6" name="TextBox 5">
            <a:extLst>
              <a:ext uri="{FF2B5EF4-FFF2-40B4-BE49-F238E27FC236}">
                <a16:creationId xmlns:a16="http://schemas.microsoft.com/office/drawing/2014/main" id="{F3036FE8-B74B-9395-414E-B838CF9C9E56}"/>
              </a:ext>
            </a:extLst>
          </p:cNvPr>
          <p:cNvSpPr txBox="1"/>
          <p:nvPr/>
        </p:nvSpPr>
        <p:spPr>
          <a:xfrm>
            <a:off x="6730107" y="1202255"/>
            <a:ext cx="3991233" cy="369332"/>
          </a:xfrm>
          <a:prstGeom prst="rect">
            <a:avLst/>
          </a:prstGeom>
          <a:noFill/>
        </p:spPr>
        <p:txBody>
          <a:bodyPr wrap="square" rtlCol="0">
            <a:spAutoFit/>
          </a:bodyPr>
          <a:lstStyle/>
          <a:p>
            <a:r>
              <a:rPr lang="en-CA" dirty="0"/>
              <a:t>A lifetime passion – fell walking</a:t>
            </a:r>
          </a:p>
        </p:txBody>
      </p:sp>
      <p:sp>
        <p:nvSpPr>
          <p:cNvPr id="7" name="TextBox 6">
            <a:extLst>
              <a:ext uri="{FF2B5EF4-FFF2-40B4-BE49-F238E27FC236}">
                <a16:creationId xmlns:a16="http://schemas.microsoft.com/office/drawing/2014/main" id="{ECEE6B2E-2DFF-BF0B-6C88-E68FF3BC43D2}"/>
              </a:ext>
            </a:extLst>
          </p:cNvPr>
          <p:cNvSpPr txBox="1"/>
          <p:nvPr/>
        </p:nvSpPr>
        <p:spPr>
          <a:xfrm>
            <a:off x="3101381" y="5350476"/>
            <a:ext cx="3404287" cy="369332"/>
          </a:xfrm>
          <a:prstGeom prst="rect">
            <a:avLst/>
          </a:prstGeom>
          <a:noFill/>
        </p:spPr>
        <p:txBody>
          <a:bodyPr wrap="square" rtlCol="0">
            <a:spAutoFit/>
          </a:bodyPr>
          <a:lstStyle/>
          <a:p>
            <a:r>
              <a:rPr lang="en-CA" dirty="0"/>
              <a:t>Another lifetime passion - fishing</a:t>
            </a:r>
          </a:p>
        </p:txBody>
      </p:sp>
    </p:spTree>
    <p:extLst>
      <p:ext uri="{BB962C8B-B14F-4D97-AF65-F5344CB8AC3E}">
        <p14:creationId xmlns:p14="http://schemas.microsoft.com/office/powerpoint/2010/main" val="906220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in a chair&#10;&#10;Description automatically generated">
            <a:extLst>
              <a:ext uri="{FF2B5EF4-FFF2-40B4-BE49-F238E27FC236}">
                <a16:creationId xmlns:a16="http://schemas.microsoft.com/office/drawing/2014/main" id="{5480D095-7924-8D84-43D7-B2A8B3392CDC}"/>
              </a:ext>
            </a:extLst>
          </p:cNvPr>
          <p:cNvPicPr>
            <a:picLocks noChangeAspect="1"/>
          </p:cNvPicPr>
          <p:nvPr/>
        </p:nvPicPr>
        <p:blipFill>
          <a:blip r:embed="rId2">
            <a:extLst>
              <a:ext uri="{28A0092B-C50C-407E-A947-70E740481C1C}">
                <a14:useLocalDpi xmlns:a14="http://schemas.microsoft.com/office/drawing/2010/main" val="0"/>
              </a:ext>
            </a:extLst>
          </a:blip>
          <a:srcRect r="53030" b="50319"/>
          <a:stretch/>
        </p:blipFill>
        <p:spPr>
          <a:xfrm>
            <a:off x="126528" y="154461"/>
            <a:ext cx="3611391" cy="5252998"/>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9276250F-298A-58EE-EB19-AB0C8CAFB00E}"/>
              </a:ext>
            </a:extLst>
          </p:cNvPr>
          <p:cNvPicPr>
            <a:picLocks noChangeAspect="1"/>
          </p:cNvPicPr>
          <p:nvPr/>
        </p:nvPicPr>
        <p:blipFill>
          <a:blip r:embed="rId3">
            <a:extLst>
              <a:ext uri="{28A0092B-C50C-407E-A947-70E740481C1C}">
                <a14:useLocalDpi xmlns:a14="http://schemas.microsoft.com/office/drawing/2010/main" val="0"/>
              </a:ext>
            </a:extLst>
          </a:blip>
          <a:srcRect r="47490" b="70714"/>
          <a:stretch/>
        </p:blipFill>
        <p:spPr>
          <a:xfrm>
            <a:off x="4184370" y="154461"/>
            <a:ext cx="7664859" cy="5878285"/>
          </a:xfrm>
          <a:prstGeom prst="rect">
            <a:avLst/>
          </a:prstGeom>
        </p:spPr>
      </p:pic>
      <p:sp>
        <p:nvSpPr>
          <p:cNvPr id="6" name="TextBox 5">
            <a:extLst>
              <a:ext uri="{FF2B5EF4-FFF2-40B4-BE49-F238E27FC236}">
                <a16:creationId xmlns:a16="http://schemas.microsoft.com/office/drawing/2014/main" id="{F12D8B13-93E4-C795-FB9A-A843B90D7298}"/>
              </a:ext>
            </a:extLst>
          </p:cNvPr>
          <p:cNvSpPr txBox="1"/>
          <p:nvPr/>
        </p:nvSpPr>
        <p:spPr>
          <a:xfrm>
            <a:off x="484874" y="5456193"/>
            <a:ext cx="3253045" cy="369332"/>
          </a:xfrm>
          <a:prstGeom prst="rect">
            <a:avLst/>
          </a:prstGeom>
          <a:noFill/>
        </p:spPr>
        <p:txBody>
          <a:bodyPr wrap="square" rtlCol="0">
            <a:spAutoFit/>
          </a:bodyPr>
          <a:lstStyle/>
          <a:p>
            <a:r>
              <a:rPr lang="en-CA" dirty="0"/>
              <a:t>Summer in the South of France</a:t>
            </a:r>
          </a:p>
        </p:txBody>
      </p:sp>
      <p:sp>
        <p:nvSpPr>
          <p:cNvPr id="7" name="TextBox 6">
            <a:extLst>
              <a:ext uri="{FF2B5EF4-FFF2-40B4-BE49-F238E27FC236}">
                <a16:creationId xmlns:a16="http://schemas.microsoft.com/office/drawing/2014/main" id="{9F3048B0-C119-32B8-7EAA-E1A5F7CDFB70}"/>
              </a:ext>
            </a:extLst>
          </p:cNvPr>
          <p:cNvSpPr txBox="1"/>
          <p:nvPr/>
        </p:nvSpPr>
        <p:spPr>
          <a:xfrm>
            <a:off x="6499654" y="6086388"/>
            <a:ext cx="6518190" cy="369332"/>
          </a:xfrm>
          <a:prstGeom prst="rect">
            <a:avLst/>
          </a:prstGeom>
          <a:noFill/>
        </p:spPr>
        <p:txBody>
          <a:bodyPr wrap="square" rtlCol="0">
            <a:spAutoFit/>
          </a:bodyPr>
          <a:lstStyle/>
          <a:p>
            <a:r>
              <a:rPr lang="en-CA" dirty="0"/>
              <a:t>At a friend’s wedding – hat borrowed</a:t>
            </a:r>
          </a:p>
        </p:txBody>
      </p:sp>
    </p:spTree>
    <p:extLst>
      <p:ext uri="{BB962C8B-B14F-4D97-AF65-F5344CB8AC3E}">
        <p14:creationId xmlns:p14="http://schemas.microsoft.com/office/powerpoint/2010/main" val="1966464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327</Words>
  <Application>Microsoft Macintosh PowerPoint</Application>
  <PresentationFormat>Widescreen</PresentationFormat>
  <Paragraphs>33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PowerPoint Presentation</vt:lpstr>
      <vt:lpstr>PowerPoint Presentation</vt:lpstr>
      <vt:lpstr>Dr. Peter Rowlands receiving the Fray International Sustainability Award from Dr. Florian Kongoli at FLOGEN SIPS 2024</vt:lpstr>
      <vt:lpstr>Dr. Florian Kongoli congratulating Dr. Peter Rowlands during the FLOGEN SIPS 2024 award ceremony</vt:lpstr>
      <vt:lpstr>Dr. Peter Rowlands delivering an acceptance speech during the FLOGEN SIPS 2024 award ceremony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Teresa Bechalani</dc:creator>
  <cp:lastModifiedBy>Teresa Bechalani</cp:lastModifiedBy>
  <cp:revision>1</cp:revision>
  <dcterms:created xsi:type="dcterms:W3CDTF">2024-11-11T16:53:00Z</dcterms:created>
  <dcterms:modified xsi:type="dcterms:W3CDTF">2024-11-11T16:58:48Z</dcterms:modified>
</cp:coreProperties>
</file>