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6305" autoAdjust="0"/>
  </p:normalViewPr>
  <p:slideViewPr>
    <p:cSldViewPr>
      <p:cViewPr varScale="1">
        <p:scale>
          <a:sx n="47" d="100"/>
          <a:sy n="47" d="100"/>
        </p:scale>
        <p:origin x="17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2024-04-24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4/24/2024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2024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27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11</cp:revision>
  <dcterms:created xsi:type="dcterms:W3CDTF">2014-03-31T15:29:43Z</dcterms:created>
  <dcterms:modified xsi:type="dcterms:W3CDTF">2024-04-24T19:00:39Z</dcterms:modified>
</cp:coreProperties>
</file>