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141414137" r:id="rId2"/>
    <p:sldId id="2141414139" r:id="rId3"/>
    <p:sldId id="2141414154" r:id="rId4"/>
    <p:sldId id="2141414155" r:id="rId5"/>
    <p:sldId id="2141414156" r:id="rId6"/>
    <p:sldId id="2141414143" r:id="rId7"/>
    <p:sldId id="2141414146" r:id="rId8"/>
    <p:sldId id="2141414147" r:id="rId9"/>
    <p:sldId id="2141414144" r:id="rId10"/>
    <p:sldId id="2141414145" r:id="rId11"/>
    <p:sldId id="2141414148" r:id="rId12"/>
    <p:sldId id="2141414149" r:id="rId13"/>
    <p:sldId id="2141414150" r:id="rId14"/>
    <p:sldId id="2141414151" r:id="rId15"/>
    <p:sldId id="214141415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02"/>
    <p:restoredTop sz="94663"/>
  </p:normalViewPr>
  <p:slideViewPr>
    <p:cSldViewPr snapToGrid="0">
      <p:cViewPr varScale="1">
        <p:scale>
          <a:sx n="85" d="100"/>
          <a:sy n="85" d="100"/>
        </p:scale>
        <p:origin x="184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FA830-B827-34D8-C306-2D2C8CD343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04DE66-5BE0-5486-0EFA-78E4798018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3F0CF6-F8D8-1014-712A-FDB1527A5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2BE2A-3A5B-4B4D-8AC5-74382D0A6E7A}" type="datetimeFigureOut">
              <a:rPr lang="en-US" smtClean="0"/>
              <a:t>11/11/24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AECDA0-9FB4-AA84-F3AC-B214BC888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488D23-6CF9-BCA5-3F18-7EACEA2A7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5D74-A3C4-0F4A-8ACD-C7C032A51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158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572A9-C9D5-B7F0-F367-10986BB7A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444959-9168-DD31-80DF-6C6B9F9D2B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3ACE2F-0E42-96BB-4B28-04B559F59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2BE2A-3A5B-4B4D-8AC5-74382D0A6E7A}" type="datetimeFigureOut">
              <a:rPr lang="en-US" smtClean="0"/>
              <a:t>11/11/24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CEEE5B-34C0-F700-9F83-B6F1AC1AC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8214C-BA33-EF07-2034-C4CDF610C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5D74-A3C4-0F4A-8ACD-C7C032A51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340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03406A-E648-E3BC-2BCE-C7C83A7BB5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D7D63B-CCA2-5350-E7AB-B64A084A6B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943B9A-3054-5985-C7BD-930876F13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2BE2A-3A5B-4B4D-8AC5-74382D0A6E7A}" type="datetimeFigureOut">
              <a:rPr lang="en-US" smtClean="0"/>
              <a:t>11/11/24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00C725-B6DA-BF55-49A6-F5DF53A7F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02EFD9-9875-D207-E7C5-0F09C1B55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5D74-A3C4-0F4A-8ACD-C7C032A51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049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5DF57-A04C-4F7B-C73A-507BFB3AE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04BCEE-4211-AEF2-4D3B-E90C9DA1AF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3422C4-E7FE-FBC2-5F41-0F236FB3C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2BE2A-3A5B-4B4D-8AC5-74382D0A6E7A}" type="datetimeFigureOut">
              <a:rPr lang="en-US" smtClean="0"/>
              <a:t>11/11/24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DC53C8-1811-2391-6610-26C3A5623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D7AF0D-3B1E-B0AE-0AC6-19599C331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5D74-A3C4-0F4A-8ACD-C7C032A51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504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AF23B-42CB-D939-098F-34089D106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F2F89D-EEA5-9030-9D95-26A0B84498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4A36CE-6CAB-15D9-BC17-16A18DBD6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2BE2A-3A5B-4B4D-8AC5-74382D0A6E7A}" type="datetimeFigureOut">
              <a:rPr lang="en-US" smtClean="0"/>
              <a:t>11/11/24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DA23CD-F991-9A73-7922-2D898BF16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A8850B-B928-4B9F-34D1-3172742BB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5D74-A3C4-0F4A-8ACD-C7C032A51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65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40DE2-6E40-1C14-625C-CA000FBC3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DC5DB7-B4ED-A6D4-A72E-F8CB87D95B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00031F-BB77-F9C1-251E-C544664F05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D99A3A-BF58-376A-3E65-96EAE41EF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2BE2A-3A5B-4B4D-8AC5-74382D0A6E7A}" type="datetimeFigureOut">
              <a:rPr lang="en-US" smtClean="0"/>
              <a:t>11/11/24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EFE661-DE45-D759-AA09-0C16E7CD2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F65962-2ED5-3D6F-68BB-2B79CD94B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5D74-A3C4-0F4A-8ACD-C7C032A51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716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E8F2D-E47B-7BBD-E88F-60BDC1AE3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269017-8201-0001-78FE-0D177F01BB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030C8F-7838-3B70-3B87-1694BADD63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0E759C-13F4-F066-27FF-9E101EEE73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9DBD9D-4ACC-3255-7C99-51E2113992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66572B-ADF8-CC42-4F75-DA3EC866B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2BE2A-3A5B-4B4D-8AC5-74382D0A6E7A}" type="datetimeFigureOut">
              <a:rPr lang="en-US" smtClean="0"/>
              <a:t>11/11/24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B78028-7CE3-F5C8-C5F6-437488CB9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AD1A3E-86D0-4A80-389B-4B5D2C7C5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5D74-A3C4-0F4A-8ACD-C7C032A51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686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ECD30-8A41-D730-16DE-558CD501E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B28575-DB1F-84BB-DEFD-896AD2AE2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2BE2A-3A5B-4B4D-8AC5-74382D0A6E7A}" type="datetimeFigureOut">
              <a:rPr lang="en-US" smtClean="0"/>
              <a:t>11/11/24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105E36-8696-7FEA-16A8-5ACFC5162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8A3FB7-1BE0-9DD6-C507-1CC2C8976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5D74-A3C4-0F4A-8ACD-C7C032A51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512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BE056E-24CC-EFF5-167D-5A6EC9EA3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2BE2A-3A5B-4B4D-8AC5-74382D0A6E7A}" type="datetimeFigureOut">
              <a:rPr lang="en-US" smtClean="0"/>
              <a:t>11/11/24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C9F829-1B19-7910-82A1-9765C114C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2710FD-FAE0-413B-0D3F-0912308DD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5D74-A3C4-0F4A-8ACD-C7C032A51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914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C73A7-03C9-8814-E655-34E040E8B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0C73F6-7BB0-8AA3-6DF4-9AA92639F5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3334D2-E4B2-30A1-035D-D37436B734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EF045E-9326-B8A3-A8E1-2ED9F688D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2BE2A-3A5B-4B4D-8AC5-74382D0A6E7A}" type="datetimeFigureOut">
              <a:rPr lang="en-US" smtClean="0"/>
              <a:t>11/11/24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593BFD-6531-7C76-93A2-69C38E14F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8E43D7-8E73-BC6E-E332-600CAD55C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5D74-A3C4-0F4A-8ACD-C7C032A51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565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BC8C9-D4E1-BA2E-465B-C470BFC02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46C9A3-5843-B725-FDC4-A8653A0437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34D39E-E953-8A5D-5B9A-C2D44CB4A3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40EF97-C4DE-64B4-D73E-673195288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2BE2A-3A5B-4B4D-8AC5-74382D0A6E7A}" type="datetimeFigureOut">
              <a:rPr lang="en-US" smtClean="0"/>
              <a:t>11/11/24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9BCC3D-15E9-0B81-DE89-01D66A3BA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0C48B2-FAFA-4102-0602-116B009B6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5D74-A3C4-0F4A-8ACD-C7C032A51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599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84D7A9-0CC4-97D1-A98E-A7E347089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F7B538-CB48-7173-0C9A-0572D02234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21DDA1-4C0D-A783-B750-FC8F7A8FF4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A2BE2A-3A5B-4B4D-8AC5-74382D0A6E7A}" type="datetimeFigureOut">
              <a:rPr lang="en-US" smtClean="0"/>
              <a:t>11/11/24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883383-FCE3-654F-3D99-482BA3393E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AF5719-4C92-8ECA-C36C-1E5295B913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A7A5D74-A3C4-0F4A-8ACD-C7C032A51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252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B888B2-E671-D586-07AE-364F297305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DCDCF70-5402-767D-B2FD-A6A5DAD4F9F3}"/>
              </a:ext>
            </a:extLst>
          </p:cNvPr>
          <p:cNvSpPr txBox="1"/>
          <p:nvPr/>
        </p:nvSpPr>
        <p:spPr>
          <a:xfrm>
            <a:off x="2795157" y="3429000"/>
            <a:ext cx="9625583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b="1" i="1" dirty="0"/>
              <a:t>Citation:</a:t>
            </a:r>
          </a:p>
          <a:p>
            <a:r>
              <a:rPr lang="en-CA" sz="2800" i="1" dirty="0"/>
              <a:t>"For leadership through courage, conviction, persistence and willingness to break with the taboos and stereotypes in pioneering new ways of thinking that shape the future for a global sustainable development as per FLOGEN Sustainability Framework in the environment, economy and social points of view."</a:t>
            </a:r>
            <a:endParaRPr lang="en-US" sz="4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B63642-3EAD-E736-C851-B13856740A95}"/>
              </a:ext>
            </a:extLst>
          </p:cNvPr>
          <p:cNvSpPr txBox="1"/>
          <p:nvPr/>
        </p:nvSpPr>
        <p:spPr>
          <a:xfrm>
            <a:off x="5261700" y="0"/>
            <a:ext cx="697187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Shechtman International Leadership Award</a:t>
            </a:r>
          </a:p>
          <a:p>
            <a:r>
              <a:rPr lang="en-CA" sz="2400" dirty="0"/>
              <a:t>An Award in honor of Dr. Dan Shechtman, whose unique life-time story of Scientific Conviction, Courage and Persistence brought him a very delayed success in revising the existing concepts of chemistry and shaping the future of an entire new branch of quasi-crystals, a success that culminated with being awarded the 2011 Nobel Prize in Chemistry.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40F2C0-1AD5-49B5-94D4-C0E046673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790" y="0"/>
            <a:ext cx="2848947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418E77A-18F7-92C0-F343-C1DB8029FA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5157" y="0"/>
            <a:ext cx="2441451" cy="2982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0172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72FD8F0-44A3-79CC-B5CE-1924B368CE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67" y="694531"/>
            <a:ext cx="6436784" cy="546893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18EF1C-DEDA-FA4D-0B7A-EA5C35BED8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850" y="177800"/>
            <a:ext cx="4876800" cy="65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6203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2266E02-6222-8F8D-B75E-BFFB27821A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381000"/>
            <a:ext cx="777240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2498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73186EC-B002-6F1C-6566-966C8BF24B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381000"/>
            <a:ext cx="777240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9835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1694B40-534E-7AA2-F04D-DD98C5C321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723900"/>
            <a:ext cx="7772400" cy="5173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9188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0B862C4-1DF7-3CFE-7FEF-7FC7EE552D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99" b="26133"/>
          <a:stretch/>
        </p:blipFill>
        <p:spPr>
          <a:xfrm>
            <a:off x="472421" y="858422"/>
            <a:ext cx="5276696" cy="48699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AB5294-83B5-8CA4-3CF3-0484B33F0E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117" y="858422"/>
            <a:ext cx="5970462" cy="486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6016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5F9DB11-04F9-09EF-1AF6-3D31B8DAB4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574" y="514350"/>
            <a:ext cx="8004175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8452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C28F18-5B7B-A060-EAF8-AFD3924656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CE5860A-37DD-60D4-B3DE-4064A2B76BFC}"/>
              </a:ext>
            </a:extLst>
          </p:cNvPr>
          <p:cNvSpPr/>
          <p:nvPr/>
        </p:nvSpPr>
        <p:spPr>
          <a:xfrm>
            <a:off x="0" y="112636"/>
            <a:ext cx="120031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Sustainable Industrial Processing Summit</a:t>
            </a:r>
            <a:endParaRPr lang="en-CA" sz="4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1625BD2-FA96-4933-27EC-9C89316CD62F}"/>
              </a:ext>
            </a:extLst>
          </p:cNvPr>
          <p:cNvSpPr/>
          <p:nvPr/>
        </p:nvSpPr>
        <p:spPr>
          <a:xfrm>
            <a:off x="98738" y="742840"/>
            <a:ext cx="109599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2024 STARS: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CB281EE-C56A-22E0-B961-7F57E7C046BB}"/>
              </a:ext>
            </a:extLst>
          </p:cNvPr>
          <p:cNvSpPr/>
          <p:nvPr/>
        </p:nvSpPr>
        <p:spPr>
          <a:xfrm>
            <a:off x="202506" y="6258510"/>
            <a:ext cx="116975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2800" dirty="0"/>
              <a:t>   </a:t>
            </a:r>
            <a:r>
              <a:rPr lang="en-CA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FLOGEN</a:t>
            </a:r>
            <a:r>
              <a:rPr lang="en-C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STARS </a:t>
            </a:r>
            <a:r>
              <a:rPr lang="en-CA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OUTREACH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4F1228C-2979-AFE0-EAE1-5A4BA18A33CC}"/>
              </a:ext>
            </a:extLst>
          </p:cNvPr>
          <p:cNvSpPr/>
          <p:nvPr/>
        </p:nvSpPr>
        <p:spPr>
          <a:xfrm>
            <a:off x="3351703" y="1734194"/>
            <a:ext cx="8840297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CA" sz="5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Sergio Leite de Andrade</a:t>
            </a:r>
            <a:endParaRPr lang="en-CA" sz="5800" b="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CA" sz="4000" b="1" i="0" u="none" strike="noStrike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Vice-President </a:t>
            </a: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CA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Strategic Affairs </a:t>
            </a: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CA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Usiminas</a:t>
            </a:r>
            <a:r>
              <a:rPr lang="en-CA" sz="4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CA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Brazil</a:t>
            </a: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CA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600" b="1" dirty="0">
                <a:solidFill>
                  <a:srgbClr val="0000FF"/>
                </a:solidFill>
              </a:rPr>
              <a:t>Field:</a:t>
            </a:r>
            <a:r>
              <a:rPr lang="en-US" sz="3600" b="1" dirty="0"/>
              <a:t> </a:t>
            </a:r>
            <a:r>
              <a:rPr lang="en-US" sz="3600" b="1" dirty="0">
                <a:solidFill>
                  <a:srgbClr val="FF0000"/>
                </a:solidFill>
              </a:rPr>
              <a:t>Iron &amp; Steel</a:t>
            </a: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CA" sz="4800" b="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2CB7B3B-46FE-07FC-EF6A-F9A4AEB5F899}"/>
              </a:ext>
            </a:extLst>
          </p:cNvPr>
          <p:cNvSpPr txBox="1"/>
          <p:nvPr/>
        </p:nvSpPr>
        <p:spPr>
          <a:xfrm>
            <a:off x="628777" y="5791994"/>
            <a:ext cx="11182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SHECHTMAN INTERNATIONAL LEADERSHIP AWARD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A95B87-577A-0AAA-5AAF-9198FCD3B2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42" y="1952841"/>
            <a:ext cx="2985861" cy="373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1123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20499-0BD9-1A59-4767-73E5C9A70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Mr. Sergio Leite de Andrade receiving the Shechtman International Leadership Award from Dr. Florian Kongoli at FLOGEN SIPS 2024</a:t>
            </a:r>
            <a:br>
              <a:rPr lang="en-CA" sz="2800" dirty="0"/>
            </a:br>
            <a:endParaRPr lang="en-US" sz="2800" dirty="0"/>
          </a:p>
        </p:txBody>
      </p:sp>
      <p:pic>
        <p:nvPicPr>
          <p:cNvPr id="5" name="Content Placeholder 4" descr="A group of men on stage&#10;&#10;Description automatically generated">
            <a:extLst>
              <a:ext uri="{FF2B5EF4-FFF2-40B4-BE49-F238E27FC236}">
                <a16:creationId xmlns:a16="http://schemas.microsoft.com/office/drawing/2014/main" id="{DBAD5335-3F56-BF6C-9D58-31406E4F13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29306" y="1825625"/>
            <a:ext cx="6533387" cy="4351338"/>
          </a:xfrm>
        </p:spPr>
      </p:pic>
    </p:spTree>
    <p:extLst>
      <p:ext uri="{BB962C8B-B14F-4D97-AF65-F5344CB8AC3E}">
        <p14:creationId xmlns:p14="http://schemas.microsoft.com/office/powerpoint/2010/main" val="1020799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A9845-5858-DD3B-2720-869956A95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Dr. Florian Kongoli congratulating Mr. Sergio Leite de Andrade during the FLOGEN SIPS 2024 award ceremony</a:t>
            </a:r>
            <a:br>
              <a:rPr lang="en-CA" sz="2800" dirty="0"/>
            </a:br>
            <a:endParaRPr lang="en-US" sz="2800" dirty="0"/>
          </a:p>
        </p:txBody>
      </p:sp>
      <p:pic>
        <p:nvPicPr>
          <p:cNvPr id="5" name="Content Placeholder 4" descr="A group of men shaking hands&#10;&#10;Description automatically generated">
            <a:extLst>
              <a:ext uri="{FF2B5EF4-FFF2-40B4-BE49-F238E27FC236}">
                <a16:creationId xmlns:a16="http://schemas.microsoft.com/office/drawing/2014/main" id="{EEBB9A37-0A94-3F4E-3C33-6E40FA30A8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29306" y="1825625"/>
            <a:ext cx="6533387" cy="4351338"/>
          </a:xfrm>
        </p:spPr>
      </p:pic>
    </p:spTree>
    <p:extLst>
      <p:ext uri="{BB962C8B-B14F-4D97-AF65-F5344CB8AC3E}">
        <p14:creationId xmlns:p14="http://schemas.microsoft.com/office/powerpoint/2010/main" val="586359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B542E-5604-F703-778B-C7424587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Mr. Sergio Leite de Andrade delivering an acceptance speech during the FLOGEN SIPS 2024 award ceremony</a:t>
            </a:r>
            <a:br>
              <a:rPr lang="en-CA" sz="2800" dirty="0"/>
            </a:br>
            <a:endParaRPr lang="en-US" sz="2800" dirty="0"/>
          </a:p>
        </p:txBody>
      </p:sp>
      <p:pic>
        <p:nvPicPr>
          <p:cNvPr id="5" name="Content Placeholder 4" descr="A person speaking at a podium&#10;&#10;Description automatically generated">
            <a:extLst>
              <a:ext uri="{FF2B5EF4-FFF2-40B4-BE49-F238E27FC236}">
                <a16:creationId xmlns:a16="http://schemas.microsoft.com/office/drawing/2014/main" id="{3E388FEC-77E0-D81B-0BB7-BED36C8E74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29306" y="1825625"/>
            <a:ext cx="6533387" cy="4351338"/>
          </a:xfrm>
        </p:spPr>
      </p:pic>
    </p:spTree>
    <p:extLst>
      <p:ext uri="{BB962C8B-B14F-4D97-AF65-F5344CB8AC3E}">
        <p14:creationId xmlns:p14="http://schemas.microsoft.com/office/powerpoint/2010/main" val="516581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A2980D6-861F-09EA-3569-AB8D71EA8E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2453" y="279400"/>
            <a:ext cx="4724400" cy="6299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6A8C876-6CF6-5251-F16E-F96CB06E4F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648" y="279400"/>
            <a:ext cx="4724401" cy="629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7591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46D39A5-04BB-84B8-3EB4-BE75F61201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9201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D15BED2-BAD6-EC0D-E224-31DCBF1835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162" y="641350"/>
            <a:ext cx="7305675" cy="557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0819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4300302-7763-3F24-1130-4733694BE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242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1651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204</Words>
  <Application>Microsoft Macintosh PowerPoint</Application>
  <PresentationFormat>Widescreen</PresentationFormat>
  <Paragraphs>17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Mr. Sergio Leite de Andrade receiving the Shechtman International Leadership Award from Dr. Florian Kongoli at FLOGEN SIPS 2024 </vt:lpstr>
      <vt:lpstr>Dr. Florian Kongoli congratulating Mr. Sergio Leite de Andrade during the FLOGEN SIPS 2024 award ceremony </vt:lpstr>
      <vt:lpstr>Mr. Sergio Leite de Andrade delivering an acceptance speech during the FLOGEN SIPS 2024 award ceremony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Teresa Bechalani</dc:creator>
  <cp:lastModifiedBy>Teresa Bechalani</cp:lastModifiedBy>
  <cp:revision>1</cp:revision>
  <dcterms:created xsi:type="dcterms:W3CDTF">2024-11-11T19:01:39Z</dcterms:created>
  <dcterms:modified xsi:type="dcterms:W3CDTF">2024-11-11T19:06:04Z</dcterms:modified>
</cp:coreProperties>
</file>