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7010400" cy="92964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l2+shLaxSJOn6f1+G1YJ84SpQ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3" name="Google Shape;63;p12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>
  <p:cSld name="Title, Text, and Conten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73" name="Google Shape;73;p14"/>
          <p:cNvSpPr txBox="1"/>
          <p:nvPr>
            <p:ph idx="1" type="subTitle"/>
          </p:nvPr>
        </p:nvSpPr>
        <p:spPr>
          <a:xfrm>
            <a:off x="457201" y="1844824"/>
            <a:ext cx="4186807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/>
        </p:nvSpPr>
        <p:spPr>
          <a:xfrm>
            <a:off x="5355540" y="1844824"/>
            <a:ext cx="3322711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840"/>
              <a:buFont typeface="Arial"/>
              <a:buNone/>
            </a:pPr>
            <a:r>
              <a:rPr b="0" i="0" lang="en-CA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edit</a:t>
            </a:r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85750" y="2803525"/>
            <a:ext cx="1588" cy="3035300"/>
          </a:xfrm>
          <a:custGeom>
            <a:rect b="b" l="l" r="r" t="t"/>
            <a:pathLst>
              <a:path extrusionOk="0" h="1912" w="120000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Google Shape;20;p4"/>
          <p:cNvSpPr txBox="1"/>
          <p:nvPr>
            <p:ph type="ctrTitle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827584" y="3587857"/>
            <a:ext cx="7772400" cy="1872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2195736" y="6245225"/>
            <a:ext cx="6491064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8" name="Google Shape;28;p5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1" type="ftr"/>
          </p:nvPr>
        </p:nvSpPr>
        <p:spPr>
          <a:xfrm>
            <a:off x="539552" y="6245225"/>
            <a:ext cx="8147248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3" name="Google Shape;43;p8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8" name="Google Shape;48;p9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1" type="ftr"/>
          </p:nvPr>
        </p:nvSpPr>
        <p:spPr>
          <a:xfrm>
            <a:off x="442310" y="6259702"/>
            <a:ext cx="7596418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3" name="Google Shape;53;p10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8" name="Google Shape;58;p11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body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724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84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114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ahoma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302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302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302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450859" y="6245225"/>
            <a:ext cx="8235941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DCDCE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/>
          <p:nvPr>
            <p:ph idx="4294967295" type="ftr"/>
          </p:nvPr>
        </p:nvSpPr>
        <p:spPr>
          <a:xfrm>
            <a:off x="1187624" y="6309319"/>
            <a:ext cx="6624736" cy="3170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400">
                <a:latin typeface="Arial"/>
                <a:ea typeface="Arial"/>
                <a:cs typeface="Arial"/>
                <a:sym typeface="Arial"/>
              </a:rPr>
              <a:t>2024 SUSTAINABILITY THROUGH SCIENCE AND TECHNOLOGY</a:t>
            </a:r>
            <a:endParaRPr b="1" i="0" sz="1000" u="none" cap="none" strike="noStrike">
              <a:solidFill>
                <a:srgbClr val="DCDCE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>
            <p:ph idx="1" type="subTitle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840"/>
              <a:buFont typeface="Arial"/>
              <a:buNone/>
            </a:pPr>
            <a:r>
              <a:rPr b="0" i="0" lang="en-CA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add subtitle</a:t>
            </a:r>
            <a:endParaRPr/>
          </a:p>
        </p:txBody>
      </p:sp>
      <p:sp>
        <p:nvSpPr>
          <p:cNvPr id="83" name="Google Shape;83;p1"/>
          <p:cNvSpPr txBox="1"/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CA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Click to add title</a:t>
            </a:r>
            <a:endParaRPr b="0" i="0" sz="40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7839" y="6250450"/>
            <a:ext cx="1163978" cy="434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lt2">
                <a:alpha val="50000"/>
              </a:schemeClr>
            </a:outerShdw>
          </a:effectLst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325" y="6250455"/>
            <a:ext cx="1344800" cy="434808"/>
          </a:xfrm>
          <a:prstGeom prst="rect">
            <a:avLst/>
          </a:prstGeom>
          <a:noFill/>
          <a:ln>
            <a:noFill/>
          </a:ln>
          <a:effectLst>
            <a:outerShdw blurRad="357188" rotWithShape="0" algn="bl">
              <a:srgbClr val="FFFFFF">
                <a:alpha val="77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spd="slow" p14:dur="1400">
        <p14:doors dir="vert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2014-03-31T15:29:43Z</dcterms:created>
  <dc:creator>claude tetom</dc:creator>
</cp:coreProperties>
</file>