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5143500" cx="9144000"/>
  <p:notesSz cx="7010400" cy="92964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gWcQHX7ViJr4fSrbCA+AJgth1/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CA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1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idx="11" type="ftr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6" name="Google Shape;16;p3"/>
          <p:cNvSpPr txBox="1"/>
          <p:nvPr>
            <p:ph idx="1" type="subTitle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>
  <p:cSld name="Title and Vertical 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1" type="ftr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63" name="Google Shape;63;p12"/>
          <p:cNvSpPr txBox="1"/>
          <p:nvPr>
            <p:ph idx="1" type="subTitle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>
  <p:cSld name="Title, Text, and Conten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idx="11" type="ftr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2" type="sldNum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73" name="Google Shape;73;p14"/>
          <p:cNvSpPr txBox="1"/>
          <p:nvPr>
            <p:ph idx="1" type="subTitle"/>
          </p:nvPr>
        </p:nvSpPr>
        <p:spPr>
          <a:xfrm>
            <a:off x="457201" y="1383618"/>
            <a:ext cx="4186800" cy="31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4"/>
          <p:cNvSpPr txBox="1"/>
          <p:nvPr/>
        </p:nvSpPr>
        <p:spPr>
          <a:xfrm>
            <a:off x="5355541" y="1383618"/>
            <a:ext cx="3322800" cy="31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900"/>
              <a:buFont typeface="Arial"/>
              <a:buNone/>
            </a:pPr>
            <a:r>
              <a:rPr b="0" i="0" lang="en-CA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to edit</a:t>
            </a:r>
            <a:endParaRPr sz="1100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285750" y="2102644"/>
            <a:ext cx="1500" cy="2276475"/>
          </a:xfrm>
          <a:custGeom>
            <a:rect b="b" l="l" r="r" t="t"/>
            <a:pathLst>
              <a:path extrusionOk="0" h="1912" w="120000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Google Shape;20;p4"/>
          <p:cNvSpPr txBox="1"/>
          <p:nvPr>
            <p:ph type="ctrTitle"/>
          </p:nvPr>
        </p:nvSpPr>
        <p:spPr>
          <a:xfrm>
            <a:off x="827584" y="1028081"/>
            <a:ext cx="7772400" cy="1074000"/>
          </a:xfrm>
          <a:prstGeom prst="rect">
            <a:avLst/>
          </a:prstGeom>
          <a:noFill/>
          <a:ln>
            <a:noFill/>
          </a:ln>
        </p:spPr>
        <p:txBody>
          <a:bodyPr anchorCtr="1" anchor="b" bIns="34275" lIns="68575" spcFirstLastPara="1" rIns="68575" wrap="square" tIns="34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subTitle"/>
          </p:nvPr>
        </p:nvSpPr>
        <p:spPr>
          <a:xfrm>
            <a:off x="827584" y="2690893"/>
            <a:ext cx="7772400" cy="14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1" type="ftr"/>
          </p:nvPr>
        </p:nvSpPr>
        <p:spPr>
          <a:xfrm>
            <a:off x="2195736" y="4683919"/>
            <a:ext cx="6491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42781" y="4683919"/>
            <a:ext cx="12369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idx="11" type="ftr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28" name="Google Shape;28;p5"/>
          <p:cNvSpPr txBox="1"/>
          <p:nvPr>
            <p:ph idx="1" type="subTitle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3" name="Google Shape;33;p6"/>
          <p:cNvSpPr txBox="1"/>
          <p:nvPr>
            <p:ph idx="1" type="subTitle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idx="11" type="ftr"/>
          </p:nvPr>
        </p:nvSpPr>
        <p:spPr>
          <a:xfrm>
            <a:off x="539552" y="4683919"/>
            <a:ext cx="8147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8" name="Google Shape;38;p7"/>
          <p:cNvSpPr txBox="1"/>
          <p:nvPr>
            <p:ph idx="1" type="subTitle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idx="11" type="ftr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2" type="sldNum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43" name="Google Shape;43;p8"/>
          <p:cNvSpPr txBox="1"/>
          <p:nvPr>
            <p:ph idx="1" type="subTitle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idx="11" type="ftr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48" name="Google Shape;48;p9"/>
          <p:cNvSpPr txBox="1"/>
          <p:nvPr>
            <p:ph idx="1" type="subTitle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1" type="ftr"/>
          </p:nvPr>
        </p:nvSpPr>
        <p:spPr>
          <a:xfrm>
            <a:off x="442310" y="4694777"/>
            <a:ext cx="75963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2" type="sldNum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53" name="Google Shape;53;p10"/>
          <p:cNvSpPr txBox="1"/>
          <p:nvPr>
            <p:ph idx="1" type="subTitle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58" name="Google Shape;58;p11"/>
          <p:cNvSpPr txBox="1"/>
          <p:nvPr>
            <p:ph idx="1" type="subTitle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" type="body"/>
          </p:nvPr>
        </p:nvSpPr>
        <p:spPr>
          <a:xfrm>
            <a:off x="457200" y="1428750"/>
            <a:ext cx="82296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412750" lvl="0" marL="457200" marR="0" rtl="0" algn="l">
              <a:spcBef>
                <a:spcPts val="500"/>
              </a:spcBef>
              <a:spcAft>
                <a:spcPts val="0"/>
              </a:spcAft>
              <a:buClr>
                <a:schemeClr val="hlink"/>
              </a:buClr>
              <a:buSzPts val="29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19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Tahoma"/>
              <a:buChar char="–"/>
              <a:defRPr b="0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2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Tahoma"/>
              <a:buChar char="–"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❖"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❖"/>
              <a:defRPr b="0" i="0" sz="15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30480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❖"/>
              <a:defRPr b="0" i="0" sz="15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30480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❖"/>
              <a:defRPr b="0" i="0" sz="15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30480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❖"/>
              <a:defRPr b="0" i="0" sz="15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1" type="ftr"/>
          </p:nvPr>
        </p:nvSpPr>
        <p:spPr>
          <a:xfrm>
            <a:off x="450860" y="4683919"/>
            <a:ext cx="82359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900" u="none" cap="none" strike="noStrike">
                <a:solidFill>
                  <a:srgbClr val="DCDCE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type="title"/>
          </p:nvPr>
        </p:nvSpPr>
        <p:spPr>
          <a:xfrm>
            <a:off x="450860" y="696083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33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33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33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33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33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33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33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33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push dir="r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"/>
          <p:cNvSpPr txBox="1"/>
          <p:nvPr>
            <p:ph idx="4294967295" type="ftr"/>
          </p:nvPr>
        </p:nvSpPr>
        <p:spPr>
          <a:xfrm>
            <a:off x="2033718" y="4731990"/>
            <a:ext cx="4968600" cy="237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100">
                <a:latin typeface="Arial"/>
                <a:ea typeface="Arial"/>
                <a:cs typeface="Arial"/>
                <a:sym typeface="Arial"/>
              </a:rPr>
              <a:t>2024 SUSTAINABILITY THROUGH SCIENCE AND TECHNOLOGY</a:t>
            </a:r>
            <a:endParaRPr b="1" i="0" sz="800" u="none" cap="none" strike="noStrike">
              <a:solidFill>
                <a:srgbClr val="DCDCE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"/>
          <p:cNvSpPr txBox="1"/>
          <p:nvPr>
            <p:ph idx="1" type="subTitle"/>
          </p:nvPr>
        </p:nvSpPr>
        <p:spPr>
          <a:xfrm>
            <a:off x="1485901" y="1383618"/>
            <a:ext cx="6165900" cy="31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900"/>
              <a:buFont typeface="Arial"/>
              <a:buNone/>
            </a:pPr>
            <a:r>
              <a:rPr b="0" i="0" lang="en-CA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to add subtitle</a:t>
            </a:r>
            <a:endParaRPr/>
          </a:p>
        </p:txBody>
      </p:sp>
      <p:sp>
        <p:nvSpPr>
          <p:cNvPr id="83" name="Google Shape;83;p1"/>
          <p:cNvSpPr txBox="1"/>
          <p:nvPr>
            <p:ph type="title"/>
          </p:nvPr>
        </p:nvSpPr>
        <p:spPr>
          <a:xfrm>
            <a:off x="1474733" y="735546"/>
            <a:ext cx="61770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CA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Click to add title</a:t>
            </a:r>
            <a:endParaRPr b="0" i="0" sz="30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300" y="4592199"/>
            <a:ext cx="1404044" cy="453975"/>
          </a:xfrm>
          <a:prstGeom prst="rect">
            <a:avLst/>
          </a:prstGeom>
          <a:noFill/>
          <a:ln>
            <a:noFill/>
          </a:ln>
          <a:effectLst>
            <a:outerShdw blurRad="585788" rotWithShape="0" algn="bl">
              <a:srgbClr val="FFFFFF"/>
            </a:outerShdw>
          </a:effectLst>
        </p:spPr>
      </p:pic>
      <p:pic>
        <p:nvPicPr>
          <p:cNvPr id="85" name="Google Shape;8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69476" y="4592200"/>
            <a:ext cx="1215200" cy="453975"/>
          </a:xfrm>
          <a:prstGeom prst="rect">
            <a:avLst/>
          </a:prstGeom>
          <a:noFill/>
          <a:ln>
            <a:noFill/>
          </a:ln>
          <a:effectLst>
            <a:outerShdw blurRad="557213" rotWithShape="0" algn="bl">
              <a:srgbClr val="FFFFFF">
                <a:alpha val="84000"/>
              </a:srgbClr>
            </a:outerShdw>
          </a:effectLst>
        </p:spPr>
      </p:pic>
    </p:spTree>
  </p:cSld>
  <p:clrMapOvr>
    <a:masterClrMapping/>
  </p:clrMapOvr>
  <mc:AlternateContent>
    <mc:Choice Requires="p14">
      <p:transition spd="slow" p14:dur="1400">
        <p14:doors dir="vert"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ster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2014-03-31T15:29:43Z</dcterms:created>
  <dc:creator>claude tetom</dc:creator>
</cp:coreProperties>
</file>