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embeddedFontLst>
    <p:embeddedFont>
      <p:font typeface="Tahoma" panose="020B060403050404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l2+shLaxSJOn6f1+G1YJ84SpQ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>
  <p:cSld name="Title, Text, and Conte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4186807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5355540" y="1844824"/>
            <a:ext cx="3322711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840"/>
              <a:buFont typeface="Arial"/>
              <a:buNone/>
            </a:pPr>
            <a:r>
              <a:rPr lang="en-CA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edit</a:t>
            </a:r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85750" y="2803525"/>
            <a:ext cx="1588" cy="3035300"/>
          </a:xfrm>
          <a:custGeom>
            <a:avLst/>
            <a:gdLst/>
            <a:ahLst/>
            <a:cxnLst/>
            <a:rect l="l" t="t" r="r" b="b"/>
            <a:pathLst>
              <a:path w="120000" h="1912" extrusionOk="0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27584" y="3587857"/>
            <a:ext cx="7772400" cy="187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2195736" y="6245225"/>
            <a:ext cx="6491064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539552" y="6245225"/>
            <a:ext cx="814724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442310" y="6259702"/>
            <a:ext cx="759641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57201" y="6245225"/>
            <a:ext cx="822959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84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216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❖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724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84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ahoma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114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ahoma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450859" y="6245225"/>
            <a:ext cx="8235941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DCDCE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push dir="r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"/>
          <p:cNvSpPr txBox="1">
            <a:spLocks noGrp="1"/>
          </p:cNvSpPr>
          <p:nvPr>
            <p:ph type="ftr" idx="4294967295"/>
          </p:nvPr>
        </p:nvSpPr>
        <p:spPr>
          <a:xfrm>
            <a:off x="1187624" y="6309319"/>
            <a:ext cx="6624736" cy="317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400">
                <a:latin typeface="Arial"/>
                <a:ea typeface="Arial"/>
                <a:cs typeface="Arial"/>
                <a:sym typeface="Arial"/>
              </a:rPr>
              <a:t>2025 SUSTAINABILITY THROUGH SCIENCE AND TECHNOLOGY</a:t>
            </a:r>
            <a:endParaRPr sz="1000" b="1" i="0" u="none" strike="noStrike" cap="none" dirty="0">
              <a:solidFill>
                <a:srgbClr val="DCDCE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>
            <a:spLocks noGrp="1"/>
          </p:cNvSpPr>
          <p:nvPr>
            <p:ph type="subTitle" idx="1"/>
          </p:nvPr>
        </p:nvSpPr>
        <p:spPr>
          <a:xfrm>
            <a:off x="457201" y="1844824"/>
            <a:ext cx="822105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840"/>
              <a:buFont typeface="Arial"/>
              <a:buNone/>
            </a:pPr>
            <a:r>
              <a:rPr lang="en-CA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add subtitle</a:t>
            </a:r>
            <a:endParaRPr/>
          </a:p>
        </p:txBody>
      </p:sp>
      <p:sp>
        <p:nvSpPr>
          <p:cNvPr id="83" name="Google Shape;83;p1"/>
          <p:cNvSpPr txBox="1">
            <a:spLocks noGrp="1"/>
          </p:cNvSpPr>
          <p:nvPr>
            <p:ph type="title"/>
          </p:nvPr>
        </p:nvSpPr>
        <p:spPr>
          <a:xfrm>
            <a:off x="442310" y="980728"/>
            <a:ext cx="8235941" cy="7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4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Click to add title</a:t>
            </a:r>
            <a:endParaRPr sz="40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7839" y="6250450"/>
            <a:ext cx="1163978" cy="4348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chemeClr val="lt2">
                <a:alpha val="50000"/>
              </a:schemeClr>
            </a:outerShdw>
          </a:effectLst>
        </p:spPr>
      </p:pic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325" y="6250455"/>
            <a:ext cx="1344800" cy="434808"/>
          </a:xfrm>
          <a:prstGeom prst="rect">
            <a:avLst/>
          </a:prstGeom>
          <a:noFill/>
          <a:ln>
            <a:noFill/>
          </a:ln>
          <a:effectLst>
            <a:outerShdw blurRad="357188" algn="bl" rotWithShape="0">
              <a:srgbClr val="FFFFFF">
                <a:alpha val="77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Calibri</vt:lpstr>
      <vt:lpstr>Master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claude tetom</dc:creator>
  <cp:lastModifiedBy>Benjamin St. Amour</cp:lastModifiedBy>
  <cp:revision>1</cp:revision>
  <dcterms:created xsi:type="dcterms:W3CDTF">2014-03-31T15:29:43Z</dcterms:created>
  <dcterms:modified xsi:type="dcterms:W3CDTF">2025-01-15T19:03:14Z</dcterms:modified>
</cp:coreProperties>
</file>