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7010400" cy="9296400"/>
  <p:embeddedFontLst>
    <p:embeddedFont>
      <p:font typeface="Tahoma" panose="020B0604030504040204" pitchFamily="3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WcQHX7ViJr4fSrbCA+AJgth1/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1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ftr" idx="11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Title and Vertical 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ftr" idx="11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>
  <p:cSld name="Title, Text, and Conten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ftr" idx="11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41868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5355541" y="1383618"/>
            <a:ext cx="33228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900"/>
              <a:buFont typeface="Arial"/>
              <a:buNone/>
            </a:pPr>
            <a:r>
              <a:rPr lang="en-CA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to edit</a:t>
            </a:r>
            <a:endParaRPr sz="1100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285750" y="2102644"/>
            <a:ext cx="1500" cy="2276475"/>
          </a:xfrm>
          <a:custGeom>
            <a:avLst/>
            <a:gdLst/>
            <a:ahLst/>
            <a:cxnLst/>
            <a:rect l="l" t="t" r="r" b="b"/>
            <a:pathLst>
              <a:path w="120000" h="1912" extrusionOk="0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827584" y="1028081"/>
            <a:ext cx="7772400" cy="107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1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827584" y="2690893"/>
            <a:ext cx="7772400" cy="14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2195736" y="4683919"/>
            <a:ext cx="649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42781" y="4683919"/>
            <a:ext cx="12369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ftr" idx="11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ftr" idx="11"/>
          </p:nvPr>
        </p:nvSpPr>
        <p:spPr>
          <a:xfrm>
            <a:off x="539552" y="4683919"/>
            <a:ext cx="8147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ftr" idx="11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ftr" idx="11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442310" y="4694777"/>
            <a:ext cx="75963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457201" y="4683919"/>
            <a:ext cx="82296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553200" y="4683919"/>
            <a:ext cx="6111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ubTitle" idx="1"/>
          </p:nvPr>
        </p:nvSpPr>
        <p:spPr>
          <a:xfrm>
            <a:off x="457201" y="1383618"/>
            <a:ext cx="82212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spcBef>
                <a:spcPts val="500"/>
              </a:spcBef>
              <a:spcAft>
                <a:spcPts val="0"/>
              </a:spcAft>
              <a:buSzPts val="2900"/>
              <a:buFont typeface="Arial"/>
              <a:buNone/>
              <a:defRPr/>
            </a:lvl1pPr>
            <a:lvl2pPr lvl="1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2pPr>
            <a:lvl3pPr lvl="2" algn="l">
              <a:spcBef>
                <a:spcPts val="300"/>
              </a:spcBef>
              <a:spcAft>
                <a:spcPts val="0"/>
              </a:spcAft>
              <a:buSzPts val="1600"/>
              <a:buChar char="•"/>
              <a:defRPr/>
            </a:lvl3pPr>
            <a:lvl4pPr lvl="3" algn="l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/>
            </a:lvl4pPr>
            <a:lvl5pPr lvl="4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5pPr>
            <a:lvl6pPr lvl="5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6pPr>
            <a:lvl7pPr lvl="6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7pPr>
            <a:lvl8pPr lvl="7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8pPr>
            <a:lvl9pPr lvl="8" algn="l">
              <a:spcBef>
                <a:spcPts val="300"/>
              </a:spcBef>
              <a:spcAft>
                <a:spcPts val="0"/>
              </a:spcAft>
              <a:buSzPts val="1100"/>
              <a:buChar char="❖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442310" y="735546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457200" y="1428750"/>
            <a:ext cx="8229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412750" algn="l" rtl="0">
              <a:spcBef>
                <a:spcPts val="500"/>
              </a:spcBef>
              <a:spcAft>
                <a:spcPts val="0"/>
              </a:spcAft>
              <a:buClr>
                <a:schemeClr val="hlink"/>
              </a:buClr>
              <a:buSzPts val="29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Tahoma"/>
              <a:buChar char="–"/>
              <a:defRPr sz="2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83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2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Tahoma"/>
              <a:buChar char="–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❖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❖"/>
              <a:defRPr sz="15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04800" algn="l" rtl="0"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❖"/>
              <a:defRPr sz="15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04800" algn="l" rtl="0"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❖"/>
              <a:defRPr sz="15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04800" algn="l" rtl="0"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❖"/>
              <a:defRPr sz="15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ftr" idx="11"/>
          </p:nvPr>
        </p:nvSpPr>
        <p:spPr>
          <a:xfrm>
            <a:off x="450860" y="4683919"/>
            <a:ext cx="8235900" cy="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1" i="0" u="none" strike="noStrike" cap="none">
                <a:solidFill>
                  <a:srgbClr val="DCDCE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0860" y="696083"/>
            <a:ext cx="82359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3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33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33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33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33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33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33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33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33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push dir="r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"/>
          <p:cNvSpPr txBox="1">
            <a:spLocks noGrp="1"/>
          </p:cNvSpPr>
          <p:nvPr>
            <p:ph type="ftr" idx="4294967295"/>
          </p:nvPr>
        </p:nvSpPr>
        <p:spPr>
          <a:xfrm>
            <a:off x="2033718" y="4731990"/>
            <a:ext cx="4968600" cy="2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100" dirty="0">
                <a:latin typeface="Arial"/>
                <a:ea typeface="Arial"/>
                <a:cs typeface="Arial"/>
                <a:sym typeface="Arial"/>
              </a:rPr>
              <a:t>2025 SUSTAINABILITY THROUGH SCIENCE AND TECHNOLOGY</a:t>
            </a:r>
            <a:endParaRPr sz="800" b="1" i="0" u="none" strike="noStrike" cap="none" dirty="0">
              <a:solidFill>
                <a:srgbClr val="DCDCE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"/>
          <p:cNvSpPr txBox="1">
            <a:spLocks noGrp="1"/>
          </p:cNvSpPr>
          <p:nvPr>
            <p:ph type="subTitle" idx="1"/>
          </p:nvPr>
        </p:nvSpPr>
        <p:spPr>
          <a:xfrm>
            <a:off x="1485901" y="1383618"/>
            <a:ext cx="6165900" cy="31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900"/>
              <a:buFont typeface="Arial"/>
              <a:buNone/>
            </a:pPr>
            <a:r>
              <a:rPr lang="en-CA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to add subtitle</a:t>
            </a:r>
            <a:endParaRPr/>
          </a:p>
        </p:txBody>
      </p:sp>
      <p:sp>
        <p:nvSpPr>
          <p:cNvPr id="83" name="Google Shape;83;p1"/>
          <p:cNvSpPr txBox="1">
            <a:spLocks noGrp="1"/>
          </p:cNvSpPr>
          <p:nvPr>
            <p:ph type="title"/>
          </p:nvPr>
        </p:nvSpPr>
        <p:spPr>
          <a:xfrm>
            <a:off x="1474733" y="735546"/>
            <a:ext cx="6177000" cy="5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Click to add title</a:t>
            </a:r>
            <a:endParaRPr sz="30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300" y="4592199"/>
            <a:ext cx="1404044" cy="453975"/>
          </a:xfrm>
          <a:prstGeom prst="rect">
            <a:avLst/>
          </a:prstGeom>
          <a:noFill/>
          <a:ln>
            <a:noFill/>
          </a:ln>
          <a:effectLst>
            <a:outerShdw blurRad="585788" algn="bl" rotWithShape="0">
              <a:srgbClr val="FFFFFF"/>
            </a:outerShdw>
          </a:effectLst>
        </p:spPr>
      </p:pic>
      <p:pic>
        <p:nvPicPr>
          <p:cNvPr id="85" name="Google Shape;8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69476" y="4592200"/>
            <a:ext cx="1215200" cy="453975"/>
          </a:xfrm>
          <a:prstGeom prst="rect">
            <a:avLst/>
          </a:prstGeom>
          <a:noFill/>
          <a:ln>
            <a:noFill/>
          </a:ln>
          <a:effectLst>
            <a:outerShdw blurRad="557213" algn="bl" rotWithShape="0">
              <a:srgbClr val="FFFFFF">
                <a:alpha val="84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On-screen Show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Calibri</vt:lpstr>
      <vt:lpstr>Master</vt:lpstr>
      <vt:lpstr>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claude tetom</dc:creator>
  <cp:lastModifiedBy>Benjamin St. Amour</cp:lastModifiedBy>
  <cp:revision>1</cp:revision>
  <dcterms:created xsi:type="dcterms:W3CDTF">2014-03-31T15:29:43Z</dcterms:created>
  <dcterms:modified xsi:type="dcterms:W3CDTF">2025-01-15T19:03:00Z</dcterms:modified>
</cp:coreProperties>
</file>