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010400" cy="9296400"/>
  <p:embeddedFontLst>
    <p:embeddedFont>
      <p:font typeface="Tahoma" panose="020B0604030504040204" pitchFamily="34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gl2+shLaxSJOn6f1+G1YJ84SpQ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666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8" name="Google Shape;78;p1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ftr" idx="11"/>
          </p:nvPr>
        </p:nvSpPr>
        <p:spPr>
          <a:xfrm>
            <a:off x="457201" y="6245225"/>
            <a:ext cx="8229599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611088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ubTitle" idx="1"/>
          </p:nvPr>
        </p:nvSpPr>
        <p:spPr>
          <a:xfrm>
            <a:off x="457201" y="1844824"/>
            <a:ext cx="8221050" cy="4176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640"/>
              </a:spcBef>
              <a:spcAft>
                <a:spcPts val="0"/>
              </a:spcAft>
              <a:buSzPts val="3840"/>
              <a:buFont typeface="Arial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216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442310" y="980728"/>
            <a:ext cx="8235941" cy="762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>
  <p:cSld name="Title and Vertical 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ftr" idx="11"/>
          </p:nvPr>
        </p:nvSpPr>
        <p:spPr>
          <a:xfrm>
            <a:off x="457201" y="6245225"/>
            <a:ext cx="8229599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611088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subTitle" idx="1"/>
          </p:nvPr>
        </p:nvSpPr>
        <p:spPr>
          <a:xfrm>
            <a:off x="457201" y="1844824"/>
            <a:ext cx="8221050" cy="4176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640"/>
              </a:spcBef>
              <a:spcAft>
                <a:spcPts val="0"/>
              </a:spcAft>
              <a:buSzPts val="3840"/>
              <a:buFont typeface="Arial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216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title"/>
          </p:nvPr>
        </p:nvSpPr>
        <p:spPr>
          <a:xfrm>
            <a:off x="442310" y="980728"/>
            <a:ext cx="8235941" cy="762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>
  <p:cSld name="Vertical Title and 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457201" y="6245225"/>
            <a:ext cx="8229599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611088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1"/>
          </p:nvPr>
        </p:nvSpPr>
        <p:spPr>
          <a:xfrm>
            <a:off x="457201" y="1844824"/>
            <a:ext cx="8221050" cy="4176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640"/>
              </a:spcBef>
              <a:spcAft>
                <a:spcPts val="0"/>
              </a:spcAft>
              <a:buSzPts val="3840"/>
              <a:buFont typeface="Arial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216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442310" y="980728"/>
            <a:ext cx="8235941" cy="762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>
  <p:cSld name="Title, Text, and Conten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ftr" idx="11"/>
          </p:nvPr>
        </p:nvSpPr>
        <p:spPr>
          <a:xfrm>
            <a:off x="457201" y="6245225"/>
            <a:ext cx="8229599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611088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ubTitle" idx="1"/>
          </p:nvPr>
        </p:nvSpPr>
        <p:spPr>
          <a:xfrm>
            <a:off x="457201" y="1844824"/>
            <a:ext cx="4186807" cy="4176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640"/>
              </a:spcBef>
              <a:spcAft>
                <a:spcPts val="0"/>
              </a:spcAft>
              <a:buSzPts val="3840"/>
              <a:buFont typeface="Arial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216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title"/>
          </p:nvPr>
        </p:nvSpPr>
        <p:spPr>
          <a:xfrm>
            <a:off x="442310" y="980728"/>
            <a:ext cx="8235941" cy="762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/>
          <p:nvPr/>
        </p:nvSpPr>
        <p:spPr>
          <a:xfrm>
            <a:off x="5355540" y="1844824"/>
            <a:ext cx="3322711" cy="4176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3840"/>
              <a:buFont typeface="Arial"/>
              <a:buNone/>
            </a:pPr>
            <a:r>
              <a:rPr lang="en-CA"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Click to edit</a:t>
            </a:r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285750" y="2803525"/>
            <a:ext cx="1588" cy="3035300"/>
          </a:xfrm>
          <a:custGeom>
            <a:avLst/>
            <a:gdLst/>
            <a:ahLst/>
            <a:cxnLst/>
            <a:rect l="l" t="t" r="r" b="b"/>
            <a:pathLst>
              <a:path w="120000" h="1912" extrusionOk="0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0" name="Google Shape;20;p4"/>
          <p:cNvSpPr txBox="1">
            <a:spLocks noGrp="1"/>
          </p:cNvSpPr>
          <p:nvPr>
            <p:ph type="ctrTitle"/>
          </p:nvPr>
        </p:nvSpPr>
        <p:spPr>
          <a:xfrm>
            <a:off x="827584" y="1370773"/>
            <a:ext cx="7772400" cy="1431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827584" y="3587857"/>
            <a:ext cx="7772400" cy="1872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640"/>
              </a:spcBef>
              <a:spcAft>
                <a:spcPts val="0"/>
              </a:spcAft>
              <a:buSzPts val="3840"/>
              <a:buFont typeface="Arial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216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2195736" y="6245225"/>
            <a:ext cx="6491064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611088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42781" y="6245224"/>
            <a:ext cx="1237004" cy="476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ftr" idx="11"/>
          </p:nvPr>
        </p:nvSpPr>
        <p:spPr>
          <a:xfrm>
            <a:off x="457201" y="6245225"/>
            <a:ext cx="8229599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611088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ubTitle" idx="1"/>
          </p:nvPr>
        </p:nvSpPr>
        <p:spPr>
          <a:xfrm>
            <a:off x="457201" y="1844824"/>
            <a:ext cx="8221050" cy="4176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640"/>
              </a:spcBef>
              <a:spcAft>
                <a:spcPts val="0"/>
              </a:spcAft>
              <a:buSzPts val="3840"/>
              <a:buFont typeface="Arial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216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442310" y="980728"/>
            <a:ext cx="8235941" cy="762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457201" y="6245225"/>
            <a:ext cx="8229599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611088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ubTitle" idx="1"/>
          </p:nvPr>
        </p:nvSpPr>
        <p:spPr>
          <a:xfrm>
            <a:off x="457201" y="1844824"/>
            <a:ext cx="8221050" cy="4176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640"/>
              </a:spcBef>
              <a:spcAft>
                <a:spcPts val="0"/>
              </a:spcAft>
              <a:buSzPts val="3840"/>
              <a:buFont typeface="Arial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216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42310" y="980728"/>
            <a:ext cx="8235941" cy="762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ftr" idx="11"/>
          </p:nvPr>
        </p:nvSpPr>
        <p:spPr>
          <a:xfrm>
            <a:off x="539552" y="6245225"/>
            <a:ext cx="8147248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611088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subTitle" idx="1"/>
          </p:nvPr>
        </p:nvSpPr>
        <p:spPr>
          <a:xfrm>
            <a:off x="457201" y="1844824"/>
            <a:ext cx="8221050" cy="4176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640"/>
              </a:spcBef>
              <a:spcAft>
                <a:spcPts val="0"/>
              </a:spcAft>
              <a:buSzPts val="3840"/>
              <a:buFont typeface="Arial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216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442310" y="980728"/>
            <a:ext cx="8235941" cy="762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ftr" idx="11"/>
          </p:nvPr>
        </p:nvSpPr>
        <p:spPr>
          <a:xfrm>
            <a:off x="457201" y="6245225"/>
            <a:ext cx="8229599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611088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ubTitle" idx="1"/>
          </p:nvPr>
        </p:nvSpPr>
        <p:spPr>
          <a:xfrm>
            <a:off x="457201" y="1844824"/>
            <a:ext cx="8221050" cy="4176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640"/>
              </a:spcBef>
              <a:spcAft>
                <a:spcPts val="0"/>
              </a:spcAft>
              <a:buSzPts val="3840"/>
              <a:buFont typeface="Arial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216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442310" y="980728"/>
            <a:ext cx="8235941" cy="762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ftr" idx="11"/>
          </p:nvPr>
        </p:nvSpPr>
        <p:spPr>
          <a:xfrm>
            <a:off x="457201" y="6245225"/>
            <a:ext cx="8229599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611088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ubTitle" idx="1"/>
          </p:nvPr>
        </p:nvSpPr>
        <p:spPr>
          <a:xfrm>
            <a:off x="457201" y="1844824"/>
            <a:ext cx="8221050" cy="4176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640"/>
              </a:spcBef>
              <a:spcAft>
                <a:spcPts val="0"/>
              </a:spcAft>
              <a:buSzPts val="3840"/>
              <a:buFont typeface="Arial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216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title"/>
          </p:nvPr>
        </p:nvSpPr>
        <p:spPr>
          <a:xfrm>
            <a:off x="442310" y="980728"/>
            <a:ext cx="8235941" cy="762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ftr" idx="11"/>
          </p:nvPr>
        </p:nvSpPr>
        <p:spPr>
          <a:xfrm>
            <a:off x="442310" y="6259702"/>
            <a:ext cx="7596418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611088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ubTitle" idx="1"/>
          </p:nvPr>
        </p:nvSpPr>
        <p:spPr>
          <a:xfrm>
            <a:off x="457201" y="1844824"/>
            <a:ext cx="8221050" cy="4176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640"/>
              </a:spcBef>
              <a:spcAft>
                <a:spcPts val="0"/>
              </a:spcAft>
              <a:buSzPts val="3840"/>
              <a:buFont typeface="Arial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216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442310" y="980728"/>
            <a:ext cx="8235941" cy="762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>
  <p:cSld name="Picture with Capti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 txBox="1">
            <a:spLocks noGrp="1"/>
          </p:cNvSpPr>
          <p:nvPr>
            <p:ph type="ftr" idx="11"/>
          </p:nvPr>
        </p:nvSpPr>
        <p:spPr>
          <a:xfrm>
            <a:off x="457201" y="6245225"/>
            <a:ext cx="8229599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611088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subTitle" idx="1"/>
          </p:nvPr>
        </p:nvSpPr>
        <p:spPr>
          <a:xfrm>
            <a:off x="457201" y="1844824"/>
            <a:ext cx="8221050" cy="4176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640"/>
              </a:spcBef>
              <a:spcAft>
                <a:spcPts val="0"/>
              </a:spcAft>
              <a:buSzPts val="3840"/>
              <a:buFont typeface="Arial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216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title"/>
          </p:nvPr>
        </p:nvSpPr>
        <p:spPr>
          <a:xfrm>
            <a:off x="442310" y="980728"/>
            <a:ext cx="8235941" cy="762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body" idx="1"/>
          </p:nvPr>
        </p:nvSpPr>
        <p:spPr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7244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384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ahoma"/>
              <a:buChar char="–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1148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88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ahoma"/>
              <a:buChar char="–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❖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❖"/>
              <a:defRPr sz="20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-3302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❖"/>
              <a:defRPr sz="20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3657600" marR="0" lvl="7" indent="-3302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❖"/>
              <a:defRPr sz="20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4114800" marR="0" lvl="8" indent="-3302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❖"/>
              <a:defRPr sz="20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ftr" idx="11"/>
          </p:nvPr>
        </p:nvSpPr>
        <p:spPr>
          <a:xfrm>
            <a:off x="450859" y="6245225"/>
            <a:ext cx="8235941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DCDCE9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450859" y="928110"/>
            <a:ext cx="8235941" cy="762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push dir="r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38EFEE8-D7B7-FD21-CC77-250014777F2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" t="1434" r="-1053" b="465"/>
          <a:stretch>
            <a:fillRect/>
          </a:stretch>
        </p:blipFill>
        <p:spPr>
          <a:xfrm>
            <a:off x="7615898" y="6235911"/>
            <a:ext cx="1165137" cy="435600"/>
          </a:xfrm>
          <a:prstGeom prst="rect">
            <a:avLst/>
          </a:prstGeom>
          <a:effectLst>
            <a:outerShdw blurRad="357251" algn="ctr" rotWithShape="0">
              <a:schemeClr val="bg1">
                <a:alpha val="77000"/>
              </a:schemeClr>
            </a:outerShdw>
          </a:effectLst>
        </p:spPr>
      </p:pic>
      <p:sp>
        <p:nvSpPr>
          <p:cNvPr id="81" name="Google Shape;81;p1"/>
          <p:cNvSpPr txBox="1">
            <a:spLocks noGrp="1"/>
          </p:cNvSpPr>
          <p:nvPr>
            <p:ph type="ftr" idx="4294967295"/>
          </p:nvPr>
        </p:nvSpPr>
        <p:spPr>
          <a:xfrm>
            <a:off x="1187624" y="6309319"/>
            <a:ext cx="6624736" cy="317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400" dirty="0">
                <a:latin typeface="Aptos" panose="020B0004020202020204" pitchFamily="34" charset="0"/>
                <a:ea typeface="Arial"/>
                <a:cs typeface="Arial"/>
                <a:sym typeface="Arial"/>
              </a:rPr>
              <a:t>2026 SUSTAINABILITY THROUGH SCIENCE AND TECHNOLOGY</a:t>
            </a:r>
            <a:endParaRPr sz="1000" b="1" i="0" u="none" strike="noStrike" cap="none" dirty="0">
              <a:solidFill>
                <a:srgbClr val="DCDCE9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"/>
          <p:cNvSpPr txBox="1">
            <a:spLocks noGrp="1"/>
          </p:cNvSpPr>
          <p:nvPr>
            <p:ph type="subTitle" idx="1"/>
          </p:nvPr>
        </p:nvSpPr>
        <p:spPr>
          <a:xfrm>
            <a:off x="457201" y="1844824"/>
            <a:ext cx="8221050" cy="4176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3840"/>
              <a:buFont typeface="Arial"/>
              <a:buNone/>
            </a:pPr>
            <a:r>
              <a:rPr lang="en-CA" sz="32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Click to add subtitle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83" name="Google Shape;83;p1"/>
          <p:cNvSpPr txBox="1">
            <a:spLocks noGrp="1"/>
          </p:cNvSpPr>
          <p:nvPr>
            <p:ph type="title"/>
          </p:nvPr>
        </p:nvSpPr>
        <p:spPr>
          <a:xfrm>
            <a:off x="442310" y="980728"/>
            <a:ext cx="8235941" cy="762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4000" b="0" i="0" u="none" strike="noStrike" cap="none" dirty="0">
                <a:solidFill>
                  <a:schemeClr val="lt2"/>
                </a:solidFill>
                <a:latin typeface="Aptos" panose="020B0004020202020204" pitchFamily="34" charset="0"/>
                <a:sym typeface="Arial"/>
              </a:rPr>
              <a:t>Click to add title</a:t>
            </a:r>
            <a:endParaRPr sz="4000" b="0" i="0" u="none" strike="noStrike" cap="none" dirty="0">
              <a:solidFill>
                <a:schemeClr val="lt2"/>
              </a:solidFill>
              <a:latin typeface="Aptos" panose="020B0004020202020204" pitchFamily="34" charset="0"/>
              <a:sym typeface="Arial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8325" y="6250455"/>
            <a:ext cx="1344800" cy="434808"/>
          </a:xfrm>
          <a:prstGeom prst="rect">
            <a:avLst/>
          </a:prstGeom>
          <a:noFill/>
          <a:ln>
            <a:noFill/>
          </a:ln>
          <a:effectLst>
            <a:outerShdw blurRad="357188" algn="bl" rotWithShape="0">
              <a:srgbClr val="FFFFFF">
                <a:alpha val="77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aster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Aptos</vt:lpstr>
      <vt:lpstr>Arial</vt:lpstr>
      <vt:lpstr>Tahoma</vt:lpstr>
      <vt:lpstr>Master</vt:lpstr>
      <vt:lpstr>Click to add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claude tetom</dc:creator>
  <cp:lastModifiedBy>Benjamin St. Amour</cp:lastModifiedBy>
  <cp:revision>6</cp:revision>
  <dcterms:created xsi:type="dcterms:W3CDTF">2014-03-31T15:29:43Z</dcterms:created>
  <dcterms:modified xsi:type="dcterms:W3CDTF">2025-12-26T15:56:40Z</dcterms:modified>
</cp:coreProperties>
</file>