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5143500" type="screen16x9"/>
  <p:notesSz cx="7010400" cy="9296400"/>
  <p:embeddedFontLst>
    <p:embeddedFont>
      <p:font typeface="Tahoma" panose="020B0604030504040204" pitchFamily="34" charset="0"/>
      <p:regular r:id="rId4"/>
      <p:bold r:id="rId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9" roundtripDataSignature="AMtx7mgWcQHX7ViJr4fSrbCA+AJgth1/w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274" y="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viewProps" Target="viewProps.xml"/><Relationship Id="rId5" Type="http://schemas.openxmlformats.org/officeDocument/2006/relationships/font" Target="fonts/font2.fntdata"/><Relationship Id="rId10" Type="http://schemas.openxmlformats.org/officeDocument/2006/relationships/presProps" Target="presProps.xml"/><Relationship Id="rId4" Type="http://schemas.openxmlformats.org/officeDocument/2006/relationships/font" Target="fonts/font1.fntdata"/><Relationship Id="rId9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8" name="Google Shape;78;p1:notes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1:notes"/>
          <p:cNvSpPr txBox="1">
            <a:spLocks noGrp="1"/>
          </p:cNvSpPr>
          <p:nvPr>
            <p:ph type="sldNum" idx="12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>
  <p:cSld name="Content with Caption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ftr" idx="11"/>
          </p:nvPr>
        </p:nvSpPr>
        <p:spPr>
          <a:xfrm>
            <a:off x="457201" y="4683919"/>
            <a:ext cx="8229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6553200" y="4683919"/>
            <a:ext cx="6111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ubTitle" idx="1"/>
          </p:nvPr>
        </p:nvSpPr>
        <p:spPr>
          <a:xfrm>
            <a:off x="457201" y="1383618"/>
            <a:ext cx="8221200" cy="313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lvl="0" algn="l">
              <a:spcBef>
                <a:spcPts val="500"/>
              </a:spcBef>
              <a:spcAft>
                <a:spcPts val="0"/>
              </a:spcAft>
              <a:buSzPts val="2900"/>
              <a:buFont typeface="Arial"/>
              <a:buNone/>
              <a:defRPr/>
            </a:lvl1pPr>
            <a:lvl2pPr lvl="1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/>
            </a:lvl2pPr>
            <a:lvl3pPr lvl="2" algn="l">
              <a:spcBef>
                <a:spcPts val="300"/>
              </a:spcBef>
              <a:spcAft>
                <a:spcPts val="0"/>
              </a:spcAft>
              <a:buSzPts val="1600"/>
              <a:buChar char="•"/>
              <a:defRPr/>
            </a:lvl3pPr>
            <a:lvl4pPr lvl="3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/>
            </a:lvl4pPr>
            <a:lvl5pPr lvl="4" algn="l">
              <a:spcBef>
                <a:spcPts val="300"/>
              </a:spcBef>
              <a:spcAft>
                <a:spcPts val="0"/>
              </a:spcAft>
              <a:buSzPts val="1100"/>
              <a:buChar char="❖"/>
              <a:defRPr/>
            </a:lvl5pPr>
            <a:lvl6pPr lvl="5" algn="l">
              <a:spcBef>
                <a:spcPts val="300"/>
              </a:spcBef>
              <a:spcAft>
                <a:spcPts val="0"/>
              </a:spcAft>
              <a:buSzPts val="1100"/>
              <a:buChar char="❖"/>
              <a:defRPr/>
            </a:lvl6pPr>
            <a:lvl7pPr lvl="6" algn="l">
              <a:spcBef>
                <a:spcPts val="300"/>
              </a:spcBef>
              <a:spcAft>
                <a:spcPts val="0"/>
              </a:spcAft>
              <a:buSzPts val="1100"/>
              <a:buChar char="❖"/>
              <a:defRPr/>
            </a:lvl7pPr>
            <a:lvl8pPr lvl="7" algn="l">
              <a:spcBef>
                <a:spcPts val="300"/>
              </a:spcBef>
              <a:spcAft>
                <a:spcPts val="0"/>
              </a:spcAft>
              <a:buSzPts val="1100"/>
              <a:buChar char="❖"/>
              <a:defRPr/>
            </a:lvl8pPr>
            <a:lvl9pPr lvl="8" algn="l">
              <a:spcBef>
                <a:spcPts val="300"/>
              </a:spcBef>
              <a:spcAft>
                <a:spcPts val="0"/>
              </a:spcAft>
              <a:buSzPts val="1100"/>
              <a:buChar char="❖"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442310" y="735546"/>
            <a:ext cx="8235900" cy="57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transition>
    <p:push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>
  <p:cSld name="Title and Vertical Text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2"/>
          <p:cNvSpPr txBox="1">
            <a:spLocks noGrp="1"/>
          </p:cNvSpPr>
          <p:nvPr>
            <p:ph type="ftr" idx="11"/>
          </p:nvPr>
        </p:nvSpPr>
        <p:spPr>
          <a:xfrm>
            <a:off x="457201" y="4683919"/>
            <a:ext cx="8229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2"/>
          <p:cNvSpPr txBox="1">
            <a:spLocks noGrp="1"/>
          </p:cNvSpPr>
          <p:nvPr>
            <p:ph type="sldNum" idx="12"/>
          </p:nvPr>
        </p:nvSpPr>
        <p:spPr>
          <a:xfrm>
            <a:off x="6553200" y="4683919"/>
            <a:ext cx="6111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  <p:sp>
        <p:nvSpPr>
          <p:cNvPr id="63" name="Google Shape;63;p12"/>
          <p:cNvSpPr txBox="1">
            <a:spLocks noGrp="1"/>
          </p:cNvSpPr>
          <p:nvPr>
            <p:ph type="subTitle" idx="1"/>
          </p:nvPr>
        </p:nvSpPr>
        <p:spPr>
          <a:xfrm>
            <a:off x="457201" y="1383618"/>
            <a:ext cx="8221200" cy="313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lvl="0" algn="l">
              <a:spcBef>
                <a:spcPts val="500"/>
              </a:spcBef>
              <a:spcAft>
                <a:spcPts val="0"/>
              </a:spcAft>
              <a:buSzPts val="2900"/>
              <a:buFont typeface="Arial"/>
              <a:buNone/>
              <a:defRPr/>
            </a:lvl1pPr>
            <a:lvl2pPr lvl="1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/>
            </a:lvl2pPr>
            <a:lvl3pPr lvl="2" algn="l">
              <a:spcBef>
                <a:spcPts val="300"/>
              </a:spcBef>
              <a:spcAft>
                <a:spcPts val="0"/>
              </a:spcAft>
              <a:buSzPts val="1600"/>
              <a:buChar char="•"/>
              <a:defRPr/>
            </a:lvl3pPr>
            <a:lvl4pPr lvl="3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/>
            </a:lvl4pPr>
            <a:lvl5pPr lvl="4" algn="l">
              <a:spcBef>
                <a:spcPts val="300"/>
              </a:spcBef>
              <a:spcAft>
                <a:spcPts val="0"/>
              </a:spcAft>
              <a:buSzPts val="1100"/>
              <a:buChar char="❖"/>
              <a:defRPr/>
            </a:lvl5pPr>
            <a:lvl6pPr lvl="5" algn="l">
              <a:spcBef>
                <a:spcPts val="300"/>
              </a:spcBef>
              <a:spcAft>
                <a:spcPts val="0"/>
              </a:spcAft>
              <a:buSzPts val="1100"/>
              <a:buChar char="❖"/>
              <a:defRPr/>
            </a:lvl6pPr>
            <a:lvl7pPr lvl="6" algn="l">
              <a:spcBef>
                <a:spcPts val="300"/>
              </a:spcBef>
              <a:spcAft>
                <a:spcPts val="0"/>
              </a:spcAft>
              <a:buSzPts val="1100"/>
              <a:buChar char="❖"/>
              <a:defRPr/>
            </a:lvl7pPr>
            <a:lvl8pPr lvl="7" algn="l">
              <a:spcBef>
                <a:spcPts val="300"/>
              </a:spcBef>
              <a:spcAft>
                <a:spcPts val="0"/>
              </a:spcAft>
              <a:buSzPts val="1100"/>
              <a:buChar char="❖"/>
              <a:defRPr/>
            </a:lvl8pPr>
            <a:lvl9pPr lvl="8" algn="l">
              <a:spcBef>
                <a:spcPts val="300"/>
              </a:spcBef>
              <a:spcAft>
                <a:spcPts val="0"/>
              </a:spcAft>
              <a:buSzPts val="1100"/>
              <a:buChar char="❖"/>
              <a:defRPr/>
            </a:lvl9pPr>
          </a:lstStyle>
          <a:p>
            <a:endParaRPr/>
          </a:p>
        </p:txBody>
      </p:sp>
      <p:sp>
        <p:nvSpPr>
          <p:cNvPr id="64" name="Google Shape;64;p12"/>
          <p:cNvSpPr txBox="1">
            <a:spLocks noGrp="1"/>
          </p:cNvSpPr>
          <p:nvPr>
            <p:ph type="title"/>
          </p:nvPr>
        </p:nvSpPr>
        <p:spPr>
          <a:xfrm>
            <a:off x="442310" y="735546"/>
            <a:ext cx="8235900" cy="57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transition>
    <p:push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>
  <p:cSld name="Vertical Title and 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 txBox="1">
            <a:spLocks noGrp="1"/>
          </p:cNvSpPr>
          <p:nvPr>
            <p:ph type="ftr" idx="11"/>
          </p:nvPr>
        </p:nvSpPr>
        <p:spPr>
          <a:xfrm>
            <a:off x="457201" y="4683919"/>
            <a:ext cx="8229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 txBox="1">
            <a:spLocks noGrp="1"/>
          </p:cNvSpPr>
          <p:nvPr>
            <p:ph type="sldNum" idx="12"/>
          </p:nvPr>
        </p:nvSpPr>
        <p:spPr>
          <a:xfrm>
            <a:off x="6553200" y="4683919"/>
            <a:ext cx="6111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  <p:sp>
        <p:nvSpPr>
          <p:cNvPr id="68" name="Google Shape;68;p13"/>
          <p:cNvSpPr txBox="1">
            <a:spLocks noGrp="1"/>
          </p:cNvSpPr>
          <p:nvPr>
            <p:ph type="subTitle" idx="1"/>
          </p:nvPr>
        </p:nvSpPr>
        <p:spPr>
          <a:xfrm>
            <a:off x="457201" y="1383618"/>
            <a:ext cx="8221200" cy="313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lvl="0" algn="l">
              <a:spcBef>
                <a:spcPts val="500"/>
              </a:spcBef>
              <a:spcAft>
                <a:spcPts val="0"/>
              </a:spcAft>
              <a:buSzPts val="2900"/>
              <a:buFont typeface="Arial"/>
              <a:buNone/>
              <a:defRPr/>
            </a:lvl1pPr>
            <a:lvl2pPr lvl="1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/>
            </a:lvl2pPr>
            <a:lvl3pPr lvl="2" algn="l">
              <a:spcBef>
                <a:spcPts val="300"/>
              </a:spcBef>
              <a:spcAft>
                <a:spcPts val="0"/>
              </a:spcAft>
              <a:buSzPts val="1600"/>
              <a:buChar char="•"/>
              <a:defRPr/>
            </a:lvl3pPr>
            <a:lvl4pPr lvl="3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/>
            </a:lvl4pPr>
            <a:lvl5pPr lvl="4" algn="l">
              <a:spcBef>
                <a:spcPts val="300"/>
              </a:spcBef>
              <a:spcAft>
                <a:spcPts val="0"/>
              </a:spcAft>
              <a:buSzPts val="1100"/>
              <a:buChar char="❖"/>
              <a:defRPr/>
            </a:lvl5pPr>
            <a:lvl6pPr lvl="5" algn="l">
              <a:spcBef>
                <a:spcPts val="300"/>
              </a:spcBef>
              <a:spcAft>
                <a:spcPts val="0"/>
              </a:spcAft>
              <a:buSzPts val="1100"/>
              <a:buChar char="❖"/>
              <a:defRPr/>
            </a:lvl6pPr>
            <a:lvl7pPr lvl="6" algn="l">
              <a:spcBef>
                <a:spcPts val="300"/>
              </a:spcBef>
              <a:spcAft>
                <a:spcPts val="0"/>
              </a:spcAft>
              <a:buSzPts val="1100"/>
              <a:buChar char="❖"/>
              <a:defRPr/>
            </a:lvl7pPr>
            <a:lvl8pPr lvl="7" algn="l">
              <a:spcBef>
                <a:spcPts val="300"/>
              </a:spcBef>
              <a:spcAft>
                <a:spcPts val="0"/>
              </a:spcAft>
              <a:buSzPts val="1100"/>
              <a:buChar char="❖"/>
              <a:defRPr/>
            </a:lvl8pPr>
            <a:lvl9pPr lvl="8" algn="l">
              <a:spcBef>
                <a:spcPts val="300"/>
              </a:spcBef>
              <a:spcAft>
                <a:spcPts val="0"/>
              </a:spcAft>
              <a:buSzPts val="1100"/>
              <a:buChar char="❖"/>
              <a:defRPr/>
            </a:lvl9pPr>
          </a:lstStyle>
          <a:p>
            <a:endParaRPr/>
          </a:p>
        </p:txBody>
      </p:sp>
      <p:sp>
        <p:nvSpPr>
          <p:cNvPr id="69" name="Google Shape;69;p13"/>
          <p:cNvSpPr txBox="1">
            <a:spLocks noGrp="1"/>
          </p:cNvSpPr>
          <p:nvPr>
            <p:ph type="title"/>
          </p:nvPr>
        </p:nvSpPr>
        <p:spPr>
          <a:xfrm>
            <a:off x="442310" y="735546"/>
            <a:ext cx="8235900" cy="57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transition>
    <p:push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Text, and Content">
  <p:cSld name="Title, Text, and Conten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4"/>
          <p:cNvSpPr txBox="1">
            <a:spLocks noGrp="1"/>
          </p:cNvSpPr>
          <p:nvPr>
            <p:ph type="ftr" idx="11"/>
          </p:nvPr>
        </p:nvSpPr>
        <p:spPr>
          <a:xfrm>
            <a:off x="457201" y="4683919"/>
            <a:ext cx="8229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4"/>
          <p:cNvSpPr txBox="1">
            <a:spLocks noGrp="1"/>
          </p:cNvSpPr>
          <p:nvPr>
            <p:ph type="sldNum" idx="12"/>
          </p:nvPr>
        </p:nvSpPr>
        <p:spPr>
          <a:xfrm>
            <a:off x="6553200" y="4683919"/>
            <a:ext cx="6111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  <p:sp>
        <p:nvSpPr>
          <p:cNvPr id="73" name="Google Shape;73;p14"/>
          <p:cNvSpPr txBox="1">
            <a:spLocks noGrp="1"/>
          </p:cNvSpPr>
          <p:nvPr>
            <p:ph type="subTitle" idx="1"/>
          </p:nvPr>
        </p:nvSpPr>
        <p:spPr>
          <a:xfrm>
            <a:off x="457201" y="1383618"/>
            <a:ext cx="4186800" cy="313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lvl="0" algn="l">
              <a:spcBef>
                <a:spcPts val="500"/>
              </a:spcBef>
              <a:spcAft>
                <a:spcPts val="0"/>
              </a:spcAft>
              <a:buSzPts val="2900"/>
              <a:buFont typeface="Arial"/>
              <a:buNone/>
              <a:defRPr/>
            </a:lvl1pPr>
            <a:lvl2pPr lvl="1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/>
            </a:lvl2pPr>
            <a:lvl3pPr lvl="2" algn="l">
              <a:spcBef>
                <a:spcPts val="300"/>
              </a:spcBef>
              <a:spcAft>
                <a:spcPts val="0"/>
              </a:spcAft>
              <a:buSzPts val="1600"/>
              <a:buChar char="•"/>
              <a:defRPr/>
            </a:lvl3pPr>
            <a:lvl4pPr lvl="3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/>
            </a:lvl4pPr>
            <a:lvl5pPr lvl="4" algn="l">
              <a:spcBef>
                <a:spcPts val="300"/>
              </a:spcBef>
              <a:spcAft>
                <a:spcPts val="0"/>
              </a:spcAft>
              <a:buSzPts val="1100"/>
              <a:buChar char="❖"/>
              <a:defRPr/>
            </a:lvl5pPr>
            <a:lvl6pPr lvl="5" algn="l">
              <a:spcBef>
                <a:spcPts val="300"/>
              </a:spcBef>
              <a:spcAft>
                <a:spcPts val="0"/>
              </a:spcAft>
              <a:buSzPts val="1100"/>
              <a:buChar char="❖"/>
              <a:defRPr/>
            </a:lvl6pPr>
            <a:lvl7pPr lvl="6" algn="l">
              <a:spcBef>
                <a:spcPts val="300"/>
              </a:spcBef>
              <a:spcAft>
                <a:spcPts val="0"/>
              </a:spcAft>
              <a:buSzPts val="1100"/>
              <a:buChar char="❖"/>
              <a:defRPr/>
            </a:lvl7pPr>
            <a:lvl8pPr lvl="7" algn="l">
              <a:spcBef>
                <a:spcPts val="300"/>
              </a:spcBef>
              <a:spcAft>
                <a:spcPts val="0"/>
              </a:spcAft>
              <a:buSzPts val="1100"/>
              <a:buChar char="❖"/>
              <a:defRPr/>
            </a:lvl8pPr>
            <a:lvl9pPr lvl="8" algn="l">
              <a:spcBef>
                <a:spcPts val="300"/>
              </a:spcBef>
              <a:spcAft>
                <a:spcPts val="0"/>
              </a:spcAft>
              <a:buSzPts val="1100"/>
              <a:buChar char="❖"/>
              <a:defRPr/>
            </a:lvl9pPr>
          </a:lstStyle>
          <a:p>
            <a:endParaRPr/>
          </a:p>
        </p:txBody>
      </p:sp>
      <p:sp>
        <p:nvSpPr>
          <p:cNvPr id="74" name="Google Shape;74;p14"/>
          <p:cNvSpPr txBox="1">
            <a:spLocks noGrp="1"/>
          </p:cNvSpPr>
          <p:nvPr>
            <p:ph type="title"/>
          </p:nvPr>
        </p:nvSpPr>
        <p:spPr>
          <a:xfrm>
            <a:off x="442310" y="735546"/>
            <a:ext cx="8235900" cy="57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4"/>
          <p:cNvSpPr txBox="1"/>
          <p:nvPr/>
        </p:nvSpPr>
        <p:spPr>
          <a:xfrm>
            <a:off x="5355541" y="1383618"/>
            <a:ext cx="3322800" cy="313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900"/>
              <a:buFont typeface="Arial"/>
              <a:buNone/>
            </a:pPr>
            <a:r>
              <a:rPr lang="en-CA"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Click to edit</a:t>
            </a:r>
            <a:endParaRPr sz="1100"/>
          </a:p>
        </p:txBody>
      </p:sp>
    </p:spTree>
  </p:cSld>
  <p:clrMapOvr>
    <a:masterClrMapping/>
  </p:clrMapOvr>
  <p:transition>
    <p:push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>
            <a:off x="285750" y="2102644"/>
            <a:ext cx="1500" cy="2276475"/>
          </a:xfrm>
          <a:custGeom>
            <a:avLst/>
            <a:gdLst/>
            <a:ahLst/>
            <a:cxnLst/>
            <a:rect l="l" t="t" r="r" b="b"/>
            <a:pathLst>
              <a:path w="120000" h="1912" extrusionOk="0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0" name="Google Shape;20;p4"/>
          <p:cNvSpPr txBox="1">
            <a:spLocks noGrp="1"/>
          </p:cNvSpPr>
          <p:nvPr>
            <p:ph type="ctrTitle"/>
          </p:nvPr>
        </p:nvSpPr>
        <p:spPr>
          <a:xfrm>
            <a:off x="827584" y="1028081"/>
            <a:ext cx="7772400" cy="107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1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subTitle" idx="1"/>
          </p:nvPr>
        </p:nvSpPr>
        <p:spPr>
          <a:xfrm>
            <a:off x="827584" y="2690893"/>
            <a:ext cx="7772400" cy="140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lvl="0" algn="l">
              <a:spcBef>
                <a:spcPts val="500"/>
              </a:spcBef>
              <a:spcAft>
                <a:spcPts val="0"/>
              </a:spcAft>
              <a:buSzPts val="2900"/>
              <a:buFont typeface="Arial"/>
              <a:buNone/>
              <a:defRPr/>
            </a:lvl1pPr>
            <a:lvl2pPr lvl="1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/>
            </a:lvl2pPr>
            <a:lvl3pPr lvl="2" algn="l">
              <a:spcBef>
                <a:spcPts val="300"/>
              </a:spcBef>
              <a:spcAft>
                <a:spcPts val="0"/>
              </a:spcAft>
              <a:buSzPts val="1600"/>
              <a:buChar char="•"/>
              <a:defRPr/>
            </a:lvl3pPr>
            <a:lvl4pPr lvl="3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/>
            </a:lvl4pPr>
            <a:lvl5pPr lvl="4" algn="l">
              <a:spcBef>
                <a:spcPts val="300"/>
              </a:spcBef>
              <a:spcAft>
                <a:spcPts val="0"/>
              </a:spcAft>
              <a:buSzPts val="1100"/>
              <a:buChar char="❖"/>
              <a:defRPr/>
            </a:lvl5pPr>
            <a:lvl6pPr lvl="5" algn="l">
              <a:spcBef>
                <a:spcPts val="300"/>
              </a:spcBef>
              <a:spcAft>
                <a:spcPts val="0"/>
              </a:spcAft>
              <a:buSzPts val="1100"/>
              <a:buChar char="❖"/>
              <a:defRPr/>
            </a:lvl6pPr>
            <a:lvl7pPr lvl="6" algn="l">
              <a:spcBef>
                <a:spcPts val="300"/>
              </a:spcBef>
              <a:spcAft>
                <a:spcPts val="0"/>
              </a:spcAft>
              <a:buSzPts val="1100"/>
              <a:buChar char="❖"/>
              <a:defRPr/>
            </a:lvl7pPr>
            <a:lvl8pPr lvl="7" algn="l">
              <a:spcBef>
                <a:spcPts val="300"/>
              </a:spcBef>
              <a:spcAft>
                <a:spcPts val="0"/>
              </a:spcAft>
              <a:buSzPts val="1100"/>
              <a:buChar char="❖"/>
              <a:defRPr/>
            </a:lvl8pPr>
            <a:lvl9pPr lvl="8" algn="l">
              <a:spcBef>
                <a:spcPts val="300"/>
              </a:spcBef>
              <a:spcAft>
                <a:spcPts val="0"/>
              </a:spcAft>
              <a:buSzPts val="1100"/>
              <a:buChar char="❖"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ftr" idx="11"/>
          </p:nvPr>
        </p:nvSpPr>
        <p:spPr>
          <a:xfrm>
            <a:off x="2195736" y="4683919"/>
            <a:ext cx="64911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6553200" y="4683919"/>
            <a:ext cx="6111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842781" y="4683919"/>
            <a:ext cx="12369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</p:spTree>
  </p:cSld>
  <p:clrMapOvr>
    <a:masterClrMapping/>
  </p:clrMapOvr>
  <p:transition>
    <p:push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>
            <a:spLocks noGrp="1"/>
          </p:cNvSpPr>
          <p:nvPr>
            <p:ph type="ftr" idx="11"/>
          </p:nvPr>
        </p:nvSpPr>
        <p:spPr>
          <a:xfrm>
            <a:off x="457201" y="4683919"/>
            <a:ext cx="8229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sldNum" idx="12"/>
          </p:nvPr>
        </p:nvSpPr>
        <p:spPr>
          <a:xfrm>
            <a:off x="6553200" y="4683919"/>
            <a:ext cx="6111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ubTitle" idx="1"/>
          </p:nvPr>
        </p:nvSpPr>
        <p:spPr>
          <a:xfrm>
            <a:off x="457201" y="1383618"/>
            <a:ext cx="8221200" cy="313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lvl="0" algn="l">
              <a:spcBef>
                <a:spcPts val="500"/>
              </a:spcBef>
              <a:spcAft>
                <a:spcPts val="0"/>
              </a:spcAft>
              <a:buSzPts val="2900"/>
              <a:buFont typeface="Arial"/>
              <a:buNone/>
              <a:defRPr/>
            </a:lvl1pPr>
            <a:lvl2pPr lvl="1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/>
            </a:lvl2pPr>
            <a:lvl3pPr lvl="2" algn="l">
              <a:spcBef>
                <a:spcPts val="300"/>
              </a:spcBef>
              <a:spcAft>
                <a:spcPts val="0"/>
              </a:spcAft>
              <a:buSzPts val="1600"/>
              <a:buChar char="•"/>
              <a:defRPr/>
            </a:lvl3pPr>
            <a:lvl4pPr lvl="3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/>
            </a:lvl4pPr>
            <a:lvl5pPr lvl="4" algn="l">
              <a:spcBef>
                <a:spcPts val="300"/>
              </a:spcBef>
              <a:spcAft>
                <a:spcPts val="0"/>
              </a:spcAft>
              <a:buSzPts val="1100"/>
              <a:buChar char="❖"/>
              <a:defRPr/>
            </a:lvl5pPr>
            <a:lvl6pPr lvl="5" algn="l">
              <a:spcBef>
                <a:spcPts val="300"/>
              </a:spcBef>
              <a:spcAft>
                <a:spcPts val="0"/>
              </a:spcAft>
              <a:buSzPts val="1100"/>
              <a:buChar char="❖"/>
              <a:defRPr/>
            </a:lvl6pPr>
            <a:lvl7pPr lvl="6" algn="l">
              <a:spcBef>
                <a:spcPts val="300"/>
              </a:spcBef>
              <a:spcAft>
                <a:spcPts val="0"/>
              </a:spcAft>
              <a:buSzPts val="1100"/>
              <a:buChar char="❖"/>
              <a:defRPr/>
            </a:lvl7pPr>
            <a:lvl8pPr lvl="7" algn="l">
              <a:spcBef>
                <a:spcPts val="300"/>
              </a:spcBef>
              <a:spcAft>
                <a:spcPts val="0"/>
              </a:spcAft>
              <a:buSzPts val="1100"/>
              <a:buChar char="❖"/>
              <a:defRPr/>
            </a:lvl8pPr>
            <a:lvl9pPr lvl="8" algn="l">
              <a:spcBef>
                <a:spcPts val="300"/>
              </a:spcBef>
              <a:spcAft>
                <a:spcPts val="0"/>
              </a:spcAft>
              <a:buSzPts val="1100"/>
              <a:buChar char="❖"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title"/>
          </p:nvPr>
        </p:nvSpPr>
        <p:spPr>
          <a:xfrm>
            <a:off x="442310" y="735546"/>
            <a:ext cx="8235900" cy="57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transition>
    <p:push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>
  <p:cSld name="Section Header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>
            <a:spLocks noGrp="1"/>
          </p:cNvSpPr>
          <p:nvPr>
            <p:ph type="ftr" idx="11"/>
          </p:nvPr>
        </p:nvSpPr>
        <p:spPr>
          <a:xfrm>
            <a:off x="457201" y="4683919"/>
            <a:ext cx="8229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6553200" y="4683919"/>
            <a:ext cx="6111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subTitle" idx="1"/>
          </p:nvPr>
        </p:nvSpPr>
        <p:spPr>
          <a:xfrm>
            <a:off x="457201" y="1383618"/>
            <a:ext cx="8221200" cy="313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lvl="0" algn="l">
              <a:spcBef>
                <a:spcPts val="500"/>
              </a:spcBef>
              <a:spcAft>
                <a:spcPts val="0"/>
              </a:spcAft>
              <a:buSzPts val="2900"/>
              <a:buFont typeface="Arial"/>
              <a:buNone/>
              <a:defRPr/>
            </a:lvl1pPr>
            <a:lvl2pPr lvl="1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/>
            </a:lvl2pPr>
            <a:lvl3pPr lvl="2" algn="l">
              <a:spcBef>
                <a:spcPts val="300"/>
              </a:spcBef>
              <a:spcAft>
                <a:spcPts val="0"/>
              </a:spcAft>
              <a:buSzPts val="1600"/>
              <a:buChar char="•"/>
              <a:defRPr/>
            </a:lvl3pPr>
            <a:lvl4pPr lvl="3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/>
            </a:lvl4pPr>
            <a:lvl5pPr lvl="4" algn="l">
              <a:spcBef>
                <a:spcPts val="300"/>
              </a:spcBef>
              <a:spcAft>
                <a:spcPts val="0"/>
              </a:spcAft>
              <a:buSzPts val="1100"/>
              <a:buChar char="❖"/>
              <a:defRPr/>
            </a:lvl5pPr>
            <a:lvl6pPr lvl="5" algn="l">
              <a:spcBef>
                <a:spcPts val="300"/>
              </a:spcBef>
              <a:spcAft>
                <a:spcPts val="0"/>
              </a:spcAft>
              <a:buSzPts val="1100"/>
              <a:buChar char="❖"/>
              <a:defRPr/>
            </a:lvl6pPr>
            <a:lvl7pPr lvl="6" algn="l">
              <a:spcBef>
                <a:spcPts val="300"/>
              </a:spcBef>
              <a:spcAft>
                <a:spcPts val="0"/>
              </a:spcAft>
              <a:buSzPts val="1100"/>
              <a:buChar char="❖"/>
              <a:defRPr/>
            </a:lvl7pPr>
            <a:lvl8pPr lvl="7" algn="l">
              <a:spcBef>
                <a:spcPts val="300"/>
              </a:spcBef>
              <a:spcAft>
                <a:spcPts val="0"/>
              </a:spcAft>
              <a:buSzPts val="1100"/>
              <a:buChar char="❖"/>
              <a:defRPr/>
            </a:lvl8pPr>
            <a:lvl9pPr lvl="8" algn="l">
              <a:spcBef>
                <a:spcPts val="300"/>
              </a:spcBef>
              <a:spcAft>
                <a:spcPts val="0"/>
              </a:spcAft>
              <a:buSzPts val="1100"/>
              <a:buChar char="❖"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42310" y="735546"/>
            <a:ext cx="8235900" cy="57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transition>
    <p:push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ftr" idx="11"/>
          </p:nvPr>
        </p:nvSpPr>
        <p:spPr>
          <a:xfrm>
            <a:off x="539552" y="4683919"/>
            <a:ext cx="81471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sldNum" idx="12"/>
          </p:nvPr>
        </p:nvSpPr>
        <p:spPr>
          <a:xfrm>
            <a:off x="6553200" y="4683919"/>
            <a:ext cx="6111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subTitle" idx="1"/>
          </p:nvPr>
        </p:nvSpPr>
        <p:spPr>
          <a:xfrm>
            <a:off x="457201" y="1383618"/>
            <a:ext cx="8221200" cy="313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lvl="0" algn="l">
              <a:spcBef>
                <a:spcPts val="500"/>
              </a:spcBef>
              <a:spcAft>
                <a:spcPts val="0"/>
              </a:spcAft>
              <a:buSzPts val="2900"/>
              <a:buFont typeface="Arial"/>
              <a:buNone/>
              <a:defRPr/>
            </a:lvl1pPr>
            <a:lvl2pPr lvl="1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/>
            </a:lvl2pPr>
            <a:lvl3pPr lvl="2" algn="l">
              <a:spcBef>
                <a:spcPts val="300"/>
              </a:spcBef>
              <a:spcAft>
                <a:spcPts val="0"/>
              </a:spcAft>
              <a:buSzPts val="1600"/>
              <a:buChar char="•"/>
              <a:defRPr/>
            </a:lvl3pPr>
            <a:lvl4pPr lvl="3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/>
            </a:lvl4pPr>
            <a:lvl5pPr lvl="4" algn="l">
              <a:spcBef>
                <a:spcPts val="300"/>
              </a:spcBef>
              <a:spcAft>
                <a:spcPts val="0"/>
              </a:spcAft>
              <a:buSzPts val="1100"/>
              <a:buChar char="❖"/>
              <a:defRPr/>
            </a:lvl5pPr>
            <a:lvl6pPr lvl="5" algn="l">
              <a:spcBef>
                <a:spcPts val="300"/>
              </a:spcBef>
              <a:spcAft>
                <a:spcPts val="0"/>
              </a:spcAft>
              <a:buSzPts val="1100"/>
              <a:buChar char="❖"/>
              <a:defRPr/>
            </a:lvl6pPr>
            <a:lvl7pPr lvl="6" algn="l">
              <a:spcBef>
                <a:spcPts val="300"/>
              </a:spcBef>
              <a:spcAft>
                <a:spcPts val="0"/>
              </a:spcAft>
              <a:buSzPts val="1100"/>
              <a:buChar char="❖"/>
              <a:defRPr/>
            </a:lvl7pPr>
            <a:lvl8pPr lvl="7" algn="l">
              <a:spcBef>
                <a:spcPts val="300"/>
              </a:spcBef>
              <a:spcAft>
                <a:spcPts val="0"/>
              </a:spcAft>
              <a:buSzPts val="1100"/>
              <a:buChar char="❖"/>
              <a:defRPr/>
            </a:lvl8pPr>
            <a:lvl9pPr lvl="8" algn="l">
              <a:spcBef>
                <a:spcPts val="300"/>
              </a:spcBef>
              <a:spcAft>
                <a:spcPts val="0"/>
              </a:spcAft>
              <a:buSzPts val="1100"/>
              <a:buChar char="❖"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title"/>
          </p:nvPr>
        </p:nvSpPr>
        <p:spPr>
          <a:xfrm>
            <a:off x="442310" y="735546"/>
            <a:ext cx="8235900" cy="57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transition>
    <p:push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>
            <a:spLocks noGrp="1"/>
          </p:cNvSpPr>
          <p:nvPr>
            <p:ph type="ftr" idx="11"/>
          </p:nvPr>
        </p:nvSpPr>
        <p:spPr>
          <a:xfrm>
            <a:off x="457201" y="4683919"/>
            <a:ext cx="8229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sldNum" idx="12"/>
          </p:nvPr>
        </p:nvSpPr>
        <p:spPr>
          <a:xfrm>
            <a:off x="6553200" y="4683919"/>
            <a:ext cx="6111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subTitle" idx="1"/>
          </p:nvPr>
        </p:nvSpPr>
        <p:spPr>
          <a:xfrm>
            <a:off x="457201" y="1383618"/>
            <a:ext cx="8221200" cy="313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lvl="0" algn="l">
              <a:spcBef>
                <a:spcPts val="500"/>
              </a:spcBef>
              <a:spcAft>
                <a:spcPts val="0"/>
              </a:spcAft>
              <a:buSzPts val="2900"/>
              <a:buFont typeface="Arial"/>
              <a:buNone/>
              <a:defRPr/>
            </a:lvl1pPr>
            <a:lvl2pPr lvl="1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/>
            </a:lvl2pPr>
            <a:lvl3pPr lvl="2" algn="l">
              <a:spcBef>
                <a:spcPts val="300"/>
              </a:spcBef>
              <a:spcAft>
                <a:spcPts val="0"/>
              </a:spcAft>
              <a:buSzPts val="1600"/>
              <a:buChar char="•"/>
              <a:defRPr/>
            </a:lvl3pPr>
            <a:lvl4pPr lvl="3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/>
            </a:lvl4pPr>
            <a:lvl5pPr lvl="4" algn="l">
              <a:spcBef>
                <a:spcPts val="300"/>
              </a:spcBef>
              <a:spcAft>
                <a:spcPts val="0"/>
              </a:spcAft>
              <a:buSzPts val="1100"/>
              <a:buChar char="❖"/>
              <a:defRPr/>
            </a:lvl5pPr>
            <a:lvl6pPr lvl="5" algn="l">
              <a:spcBef>
                <a:spcPts val="300"/>
              </a:spcBef>
              <a:spcAft>
                <a:spcPts val="0"/>
              </a:spcAft>
              <a:buSzPts val="1100"/>
              <a:buChar char="❖"/>
              <a:defRPr/>
            </a:lvl6pPr>
            <a:lvl7pPr lvl="6" algn="l">
              <a:spcBef>
                <a:spcPts val="300"/>
              </a:spcBef>
              <a:spcAft>
                <a:spcPts val="0"/>
              </a:spcAft>
              <a:buSzPts val="1100"/>
              <a:buChar char="❖"/>
              <a:defRPr/>
            </a:lvl7pPr>
            <a:lvl8pPr lvl="7" algn="l">
              <a:spcBef>
                <a:spcPts val="300"/>
              </a:spcBef>
              <a:spcAft>
                <a:spcPts val="0"/>
              </a:spcAft>
              <a:buSzPts val="1100"/>
              <a:buChar char="❖"/>
              <a:defRPr/>
            </a:lvl8pPr>
            <a:lvl9pPr lvl="8" algn="l">
              <a:spcBef>
                <a:spcPts val="300"/>
              </a:spcBef>
              <a:spcAft>
                <a:spcPts val="0"/>
              </a:spcAft>
              <a:buSzPts val="1100"/>
              <a:buChar char="❖"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title"/>
          </p:nvPr>
        </p:nvSpPr>
        <p:spPr>
          <a:xfrm>
            <a:off x="442310" y="735546"/>
            <a:ext cx="8235900" cy="57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transition>
    <p:push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 txBox="1">
            <a:spLocks noGrp="1"/>
          </p:cNvSpPr>
          <p:nvPr>
            <p:ph type="ftr" idx="11"/>
          </p:nvPr>
        </p:nvSpPr>
        <p:spPr>
          <a:xfrm>
            <a:off x="457201" y="4683919"/>
            <a:ext cx="8229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sldNum" idx="12"/>
          </p:nvPr>
        </p:nvSpPr>
        <p:spPr>
          <a:xfrm>
            <a:off x="6553200" y="4683919"/>
            <a:ext cx="6111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subTitle" idx="1"/>
          </p:nvPr>
        </p:nvSpPr>
        <p:spPr>
          <a:xfrm>
            <a:off x="457201" y="1383618"/>
            <a:ext cx="8221200" cy="313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lvl="0" algn="l">
              <a:spcBef>
                <a:spcPts val="500"/>
              </a:spcBef>
              <a:spcAft>
                <a:spcPts val="0"/>
              </a:spcAft>
              <a:buSzPts val="2900"/>
              <a:buFont typeface="Arial"/>
              <a:buNone/>
              <a:defRPr/>
            </a:lvl1pPr>
            <a:lvl2pPr lvl="1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/>
            </a:lvl2pPr>
            <a:lvl3pPr lvl="2" algn="l">
              <a:spcBef>
                <a:spcPts val="300"/>
              </a:spcBef>
              <a:spcAft>
                <a:spcPts val="0"/>
              </a:spcAft>
              <a:buSzPts val="1600"/>
              <a:buChar char="•"/>
              <a:defRPr/>
            </a:lvl3pPr>
            <a:lvl4pPr lvl="3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/>
            </a:lvl4pPr>
            <a:lvl5pPr lvl="4" algn="l">
              <a:spcBef>
                <a:spcPts val="300"/>
              </a:spcBef>
              <a:spcAft>
                <a:spcPts val="0"/>
              </a:spcAft>
              <a:buSzPts val="1100"/>
              <a:buChar char="❖"/>
              <a:defRPr/>
            </a:lvl5pPr>
            <a:lvl6pPr lvl="5" algn="l">
              <a:spcBef>
                <a:spcPts val="300"/>
              </a:spcBef>
              <a:spcAft>
                <a:spcPts val="0"/>
              </a:spcAft>
              <a:buSzPts val="1100"/>
              <a:buChar char="❖"/>
              <a:defRPr/>
            </a:lvl6pPr>
            <a:lvl7pPr lvl="6" algn="l">
              <a:spcBef>
                <a:spcPts val="300"/>
              </a:spcBef>
              <a:spcAft>
                <a:spcPts val="0"/>
              </a:spcAft>
              <a:buSzPts val="1100"/>
              <a:buChar char="❖"/>
              <a:defRPr/>
            </a:lvl7pPr>
            <a:lvl8pPr lvl="7" algn="l">
              <a:spcBef>
                <a:spcPts val="300"/>
              </a:spcBef>
              <a:spcAft>
                <a:spcPts val="0"/>
              </a:spcAft>
              <a:buSzPts val="1100"/>
              <a:buChar char="❖"/>
              <a:defRPr/>
            </a:lvl8pPr>
            <a:lvl9pPr lvl="8" algn="l">
              <a:spcBef>
                <a:spcPts val="300"/>
              </a:spcBef>
              <a:spcAft>
                <a:spcPts val="0"/>
              </a:spcAft>
              <a:buSzPts val="1100"/>
              <a:buChar char="❖"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title"/>
          </p:nvPr>
        </p:nvSpPr>
        <p:spPr>
          <a:xfrm>
            <a:off x="442310" y="735546"/>
            <a:ext cx="8235900" cy="57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transition>
    <p:push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>
            <a:spLocks noGrp="1"/>
          </p:cNvSpPr>
          <p:nvPr>
            <p:ph type="ftr" idx="11"/>
          </p:nvPr>
        </p:nvSpPr>
        <p:spPr>
          <a:xfrm>
            <a:off x="442310" y="4694777"/>
            <a:ext cx="75963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sldNum" idx="12"/>
          </p:nvPr>
        </p:nvSpPr>
        <p:spPr>
          <a:xfrm>
            <a:off x="6553200" y="4683919"/>
            <a:ext cx="6111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ubTitle" idx="1"/>
          </p:nvPr>
        </p:nvSpPr>
        <p:spPr>
          <a:xfrm>
            <a:off x="457201" y="1383618"/>
            <a:ext cx="8221200" cy="313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lvl="0" algn="l">
              <a:spcBef>
                <a:spcPts val="500"/>
              </a:spcBef>
              <a:spcAft>
                <a:spcPts val="0"/>
              </a:spcAft>
              <a:buSzPts val="2900"/>
              <a:buFont typeface="Arial"/>
              <a:buNone/>
              <a:defRPr/>
            </a:lvl1pPr>
            <a:lvl2pPr lvl="1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/>
            </a:lvl2pPr>
            <a:lvl3pPr lvl="2" algn="l">
              <a:spcBef>
                <a:spcPts val="300"/>
              </a:spcBef>
              <a:spcAft>
                <a:spcPts val="0"/>
              </a:spcAft>
              <a:buSzPts val="1600"/>
              <a:buChar char="•"/>
              <a:defRPr/>
            </a:lvl3pPr>
            <a:lvl4pPr lvl="3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/>
            </a:lvl4pPr>
            <a:lvl5pPr lvl="4" algn="l">
              <a:spcBef>
                <a:spcPts val="300"/>
              </a:spcBef>
              <a:spcAft>
                <a:spcPts val="0"/>
              </a:spcAft>
              <a:buSzPts val="1100"/>
              <a:buChar char="❖"/>
              <a:defRPr/>
            </a:lvl5pPr>
            <a:lvl6pPr lvl="5" algn="l">
              <a:spcBef>
                <a:spcPts val="300"/>
              </a:spcBef>
              <a:spcAft>
                <a:spcPts val="0"/>
              </a:spcAft>
              <a:buSzPts val="1100"/>
              <a:buChar char="❖"/>
              <a:defRPr/>
            </a:lvl6pPr>
            <a:lvl7pPr lvl="6" algn="l">
              <a:spcBef>
                <a:spcPts val="300"/>
              </a:spcBef>
              <a:spcAft>
                <a:spcPts val="0"/>
              </a:spcAft>
              <a:buSzPts val="1100"/>
              <a:buChar char="❖"/>
              <a:defRPr/>
            </a:lvl7pPr>
            <a:lvl8pPr lvl="7" algn="l">
              <a:spcBef>
                <a:spcPts val="300"/>
              </a:spcBef>
              <a:spcAft>
                <a:spcPts val="0"/>
              </a:spcAft>
              <a:buSzPts val="1100"/>
              <a:buChar char="❖"/>
              <a:defRPr/>
            </a:lvl8pPr>
            <a:lvl9pPr lvl="8" algn="l">
              <a:spcBef>
                <a:spcPts val="300"/>
              </a:spcBef>
              <a:spcAft>
                <a:spcPts val="0"/>
              </a:spcAft>
              <a:buSzPts val="1100"/>
              <a:buChar char="❖"/>
              <a:defRPr/>
            </a:lvl9pPr>
          </a:lstStyle>
          <a:p>
            <a:endParaRPr/>
          </a:p>
        </p:txBody>
      </p:sp>
      <p:sp>
        <p:nvSpPr>
          <p:cNvPr id="54" name="Google Shape;54;p10"/>
          <p:cNvSpPr txBox="1">
            <a:spLocks noGrp="1"/>
          </p:cNvSpPr>
          <p:nvPr>
            <p:ph type="title"/>
          </p:nvPr>
        </p:nvSpPr>
        <p:spPr>
          <a:xfrm>
            <a:off x="442310" y="735546"/>
            <a:ext cx="8235900" cy="57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transition>
    <p:push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>
  <p:cSld name="Picture with Caption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1"/>
          <p:cNvSpPr txBox="1">
            <a:spLocks noGrp="1"/>
          </p:cNvSpPr>
          <p:nvPr>
            <p:ph type="ftr" idx="11"/>
          </p:nvPr>
        </p:nvSpPr>
        <p:spPr>
          <a:xfrm>
            <a:off x="457201" y="4683919"/>
            <a:ext cx="8229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sldNum" idx="12"/>
          </p:nvPr>
        </p:nvSpPr>
        <p:spPr>
          <a:xfrm>
            <a:off x="6553200" y="4683919"/>
            <a:ext cx="6111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subTitle" idx="1"/>
          </p:nvPr>
        </p:nvSpPr>
        <p:spPr>
          <a:xfrm>
            <a:off x="457201" y="1383618"/>
            <a:ext cx="8221200" cy="313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lvl="0" algn="l">
              <a:spcBef>
                <a:spcPts val="500"/>
              </a:spcBef>
              <a:spcAft>
                <a:spcPts val="0"/>
              </a:spcAft>
              <a:buSzPts val="2900"/>
              <a:buFont typeface="Arial"/>
              <a:buNone/>
              <a:defRPr/>
            </a:lvl1pPr>
            <a:lvl2pPr lvl="1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/>
            </a:lvl2pPr>
            <a:lvl3pPr lvl="2" algn="l">
              <a:spcBef>
                <a:spcPts val="300"/>
              </a:spcBef>
              <a:spcAft>
                <a:spcPts val="0"/>
              </a:spcAft>
              <a:buSzPts val="1600"/>
              <a:buChar char="•"/>
              <a:defRPr/>
            </a:lvl3pPr>
            <a:lvl4pPr lvl="3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/>
            </a:lvl4pPr>
            <a:lvl5pPr lvl="4" algn="l">
              <a:spcBef>
                <a:spcPts val="300"/>
              </a:spcBef>
              <a:spcAft>
                <a:spcPts val="0"/>
              </a:spcAft>
              <a:buSzPts val="1100"/>
              <a:buChar char="❖"/>
              <a:defRPr/>
            </a:lvl5pPr>
            <a:lvl6pPr lvl="5" algn="l">
              <a:spcBef>
                <a:spcPts val="300"/>
              </a:spcBef>
              <a:spcAft>
                <a:spcPts val="0"/>
              </a:spcAft>
              <a:buSzPts val="1100"/>
              <a:buChar char="❖"/>
              <a:defRPr/>
            </a:lvl6pPr>
            <a:lvl7pPr lvl="6" algn="l">
              <a:spcBef>
                <a:spcPts val="300"/>
              </a:spcBef>
              <a:spcAft>
                <a:spcPts val="0"/>
              </a:spcAft>
              <a:buSzPts val="1100"/>
              <a:buChar char="❖"/>
              <a:defRPr/>
            </a:lvl7pPr>
            <a:lvl8pPr lvl="7" algn="l">
              <a:spcBef>
                <a:spcPts val="300"/>
              </a:spcBef>
              <a:spcAft>
                <a:spcPts val="0"/>
              </a:spcAft>
              <a:buSzPts val="1100"/>
              <a:buChar char="❖"/>
              <a:defRPr/>
            </a:lvl8pPr>
            <a:lvl9pPr lvl="8" algn="l">
              <a:spcBef>
                <a:spcPts val="300"/>
              </a:spcBef>
              <a:spcAft>
                <a:spcPts val="0"/>
              </a:spcAft>
              <a:buSzPts val="1100"/>
              <a:buChar char="❖"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title"/>
          </p:nvPr>
        </p:nvSpPr>
        <p:spPr>
          <a:xfrm>
            <a:off x="442310" y="735546"/>
            <a:ext cx="8235900" cy="57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transition>
    <p:push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body" idx="1"/>
          </p:nvPr>
        </p:nvSpPr>
        <p:spPr>
          <a:xfrm>
            <a:off x="457200" y="1428750"/>
            <a:ext cx="82296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marR="0" lvl="0" indent="-412750" algn="l" rtl="0">
              <a:spcBef>
                <a:spcPts val="500"/>
              </a:spcBef>
              <a:spcAft>
                <a:spcPts val="0"/>
              </a:spcAft>
              <a:buClr>
                <a:schemeClr val="hlink"/>
              </a:buClr>
              <a:buSzPts val="29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19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Tahoma"/>
              <a:buChar char="–"/>
              <a:defRPr sz="21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3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22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23850" algn="l" rtl="0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Tahoma"/>
              <a:buChar char="–"/>
              <a:defRPr sz="15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4800" algn="l" rtl="0">
              <a:spcBef>
                <a:spcPts val="3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❖"/>
              <a:defRPr sz="15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04800" algn="l" rtl="0">
              <a:spcBef>
                <a:spcPts val="3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❖"/>
              <a:defRPr sz="15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3200400" marR="0" lvl="6" indent="-304800" algn="l" rtl="0">
              <a:spcBef>
                <a:spcPts val="3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❖"/>
              <a:defRPr sz="15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3657600" marR="0" lvl="7" indent="-304800" algn="l" rtl="0">
              <a:spcBef>
                <a:spcPts val="3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❖"/>
              <a:defRPr sz="15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4114800" marR="0" lvl="8" indent="-304800" algn="l" rtl="0">
              <a:spcBef>
                <a:spcPts val="3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❖"/>
              <a:defRPr sz="15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ftr" idx="11"/>
          </p:nvPr>
        </p:nvSpPr>
        <p:spPr>
          <a:xfrm>
            <a:off x="450860" y="4683919"/>
            <a:ext cx="82359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1" i="0" u="none" strike="noStrike" cap="none">
                <a:solidFill>
                  <a:srgbClr val="DCDCE9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title"/>
          </p:nvPr>
        </p:nvSpPr>
        <p:spPr>
          <a:xfrm>
            <a:off x="450860" y="696083"/>
            <a:ext cx="8235900" cy="57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3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33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33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33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33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33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33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33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33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push dir="r"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38EFEE8-D7B7-FD21-CC77-250014777F2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3" t="1434" r="-1053" b="465"/>
          <a:stretch>
            <a:fillRect/>
          </a:stretch>
        </p:blipFill>
        <p:spPr>
          <a:xfrm>
            <a:off x="7394898" y="4592190"/>
            <a:ext cx="1165137" cy="435600"/>
          </a:xfrm>
          <a:prstGeom prst="rect">
            <a:avLst/>
          </a:prstGeom>
          <a:effectLst>
            <a:outerShdw blurRad="357251" algn="ctr" rotWithShape="0">
              <a:schemeClr val="bg1">
                <a:alpha val="77000"/>
              </a:schemeClr>
            </a:outerShdw>
          </a:effectLst>
        </p:spPr>
      </p:pic>
      <p:sp>
        <p:nvSpPr>
          <p:cNvPr id="81" name="Google Shape;81;p1"/>
          <p:cNvSpPr txBox="1">
            <a:spLocks noGrp="1"/>
          </p:cNvSpPr>
          <p:nvPr>
            <p:ph type="ftr" idx="4294967295"/>
          </p:nvPr>
        </p:nvSpPr>
        <p:spPr>
          <a:xfrm>
            <a:off x="2033718" y="4731990"/>
            <a:ext cx="4968600" cy="23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100" dirty="0">
                <a:latin typeface="Aptos" panose="020B0004020202020204" pitchFamily="34" charset="0"/>
                <a:ea typeface="Arial"/>
                <a:cs typeface="Arial"/>
                <a:sym typeface="Arial"/>
              </a:rPr>
              <a:t>2026 SUSTAINABILITY THROUGH SCIENCE AND TECHNOLOGY</a:t>
            </a:r>
            <a:endParaRPr sz="800" b="1" i="0" u="none" strike="noStrike" cap="none" dirty="0">
              <a:solidFill>
                <a:srgbClr val="DCDCE9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1"/>
          <p:cNvSpPr txBox="1">
            <a:spLocks noGrp="1"/>
          </p:cNvSpPr>
          <p:nvPr>
            <p:ph type="subTitle" idx="1"/>
          </p:nvPr>
        </p:nvSpPr>
        <p:spPr>
          <a:xfrm>
            <a:off x="1485901" y="1383618"/>
            <a:ext cx="6165900" cy="313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900"/>
              <a:buFont typeface="Arial"/>
              <a:buNone/>
            </a:pPr>
            <a:r>
              <a:rPr lang="en-CA" sz="24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Click to add subtitle</a:t>
            </a:r>
            <a:endParaRPr dirty="0">
              <a:latin typeface="Aptos" panose="020B0004020202020204" pitchFamily="34" charset="0"/>
            </a:endParaRPr>
          </a:p>
        </p:txBody>
      </p:sp>
      <p:sp>
        <p:nvSpPr>
          <p:cNvPr id="83" name="Google Shape;83;p1"/>
          <p:cNvSpPr txBox="1">
            <a:spLocks noGrp="1"/>
          </p:cNvSpPr>
          <p:nvPr>
            <p:ph type="title"/>
          </p:nvPr>
        </p:nvSpPr>
        <p:spPr>
          <a:xfrm>
            <a:off x="1474733" y="735546"/>
            <a:ext cx="6177000" cy="57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3000" b="0" i="0" u="none" strike="noStrike" cap="none">
                <a:solidFill>
                  <a:schemeClr val="lt2"/>
                </a:solidFill>
                <a:latin typeface="Aptos" panose="020B0004020202020204" pitchFamily="34" charset="0"/>
                <a:sym typeface="Arial"/>
              </a:rPr>
              <a:t>Click to add title</a:t>
            </a:r>
            <a:endParaRPr sz="3000" b="0" i="0" u="none" strike="noStrike" cap="none">
              <a:solidFill>
                <a:schemeClr val="lt2"/>
              </a:solidFill>
              <a:latin typeface="Aptos" panose="020B0004020202020204" pitchFamily="34" charset="0"/>
              <a:sym typeface="Arial"/>
            </a:endParaRPr>
          </a:p>
        </p:txBody>
      </p:sp>
      <p:pic>
        <p:nvPicPr>
          <p:cNvPr id="84" name="Google Shape;84;p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18300" y="4592199"/>
            <a:ext cx="1404044" cy="453975"/>
          </a:xfrm>
          <a:prstGeom prst="rect">
            <a:avLst/>
          </a:prstGeom>
          <a:noFill/>
          <a:ln>
            <a:noFill/>
          </a:ln>
          <a:effectLst>
            <a:outerShdw blurRad="585788" algn="bl" rotWithShape="0">
              <a:srgbClr val="FFFFFF"/>
            </a:outerShdw>
          </a:effec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Master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15</Words>
  <Application>Microsoft Office PowerPoint</Application>
  <PresentationFormat>On-screen Show (16:9)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Aptos</vt:lpstr>
      <vt:lpstr>Arial</vt:lpstr>
      <vt:lpstr>Tahoma</vt:lpstr>
      <vt:lpstr>Master</vt:lpstr>
      <vt:lpstr>Click to add title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claude tetom</dc:creator>
  <cp:lastModifiedBy>Benjamin St. Amour</cp:lastModifiedBy>
  <cp:revision>3</cp:revision>
  <dcterms:created xsi:type="dcterms:W3CDTF">2014-03-31T15:29:43Z</dcterms:created>
  <dcterms:modified xsi:type="dcterms:W3CDTF">2025-12-26T15:56:42Z</dcterms:modified>
</cp:coreProperties>
</file>